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71" r:id="rId3"/>
    <p:sldId id="348" r:id="rId4"/>
    <p:sldId id="351" r:id="rId5"/>
    <p:sldId id="347" r:id="rId6"/>
    <p:sldId id="330" r:id="rId7"/>
    <p:sldId id="346" r:id="rId8"/>
    <p:sldId id="321" r:id="rId9"/>
    <p:sldId id="372" r:id="rId10"/>
    <p:sldId id="353" r:id="rId11"/>
    <p:sldId id="359" r:id="rId12"/>
    <p:sldId id="370" r:id="rId13"/>
    <p:sldId id="322" r:id="rId14"/>
    <p:sldId id="358" r:id="rId15"/>
    <p:sldId id="332" r:id="rId16"/>
    <p:sldId id="366" r:id="rId17"/>
    <p:sldId id="367" r:id="rId18"/>
    <p:sldId id="333" r:id="rId19"/>
    <p:sldId id="368" r:id="rId20"/>
    <p:sldId id="357" r:id="rId21"/>
    <p:sldId id="339" r:id="rId22"/>
    <p:sldId id="364" r:id="rId23"/>
    <p:sldId id="365" r:id="rId24"/>
    <p:sldId id="356" r:id="rId25"/>
    <p:sldId id="340" r:id="rId26"/>
    <p:sldId id="342" r:id="rId27"/>
    <p:sldId id="341" r:id="rId28"/>
    <p:sldId id="354" r:id="rId29"/>
    <p:sldId id="343" r:id="rId30"/>
    <p:sldId id="355" r:id="rId31"/>
    <p:sldId id="369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71"/>
            <p14:sldId id="348"/>
            <p14:sldId id="351"/>
          </p14:sldIdLst>
        </p14:section>
        <p14:section name="1. Coupe de France" id="{4F4C4536-DADC-43F8-B7F9-708299B848AA}">
          <p14:sldIdLst>
            <p14:sldId id="347"/>
            <p14:sldId id="330"/>
          </p14:sldIdLst>
        </p14:section>
        <p14:section name="2. Gestion de projet" id="{ED81AA53-5C20-4A09-82ED-826F58C36AC5}">
          <p14:sldIdLst>
            <p14:sldId id="346"/>
            <p14:sldId id="321"/>
            <p14:sldId id="372"/>
            <p14:sldId id="353"/>
            <p14:sldId id="359"/>
            <p14:sldId id="370"/>
          </p14:sldIdLst>
        </p14:section>
        <p14:section name="3. Technique" id="{34D48236-81D3-44A7-ABF9-C7877A013A8F}">
          <p14:sldIdLst>
            <p14:sldId id="322"/>
          </p14:sldIdLst>
        </p14:section>
        <p14:section name="3.1-IA" id="{C3F30866-4D69-4D29-8A05-25CA7D091A54}">
          <p14:sldIdLst>
            <p14:sldId id="358"/>
            <p14:sldId id="332"/>
            <p14:sldId id="366"/>
            <p14:sldId id="367"/>
            <p14:sldId id="333"/>
            <p14:sldId id="368"/>
          </p14:sldIdLst>
        </p14:section>
        <p14:section name="3.2-Asservissement" id="{C1CB2348-1594-4526-994D-069CA75B8CCC}">
          <p14:sldIdLst>
            <p14:sldId id="357"/>
            <p14:sldId id="339"/>
            <p14:sldId id="364"/>
            <p14:sldId id="365"/>
          </p14:sldIdLst>
        </p14:section>
        <p14:section name="3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3.4-Funny action" id="{EEB2EA5C-0726-4853-8A83-A4989DAA6049}">
          <p14:sldIdLst>
            <p14:sldId id="354"/>
            <p14:sldId id="343"/>
          </p14:sldIdLst>
        </p14:section>
        <p14:section name="Conclusion" id="{B9E9691D-1692-4EDD-B62F-172DE5B4A9C0}">
          <p14:sldIdLst>
            <p14:sldId id="355"/>
            <p14:sldId id="3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84317" autoAdjust="0"/>
  </p:normalViewPr>
  <p:slideViewPr>
    <p:cSldViewPr snapToGrid="0">
      <p:cViewPr varScale="1">
        <p:scale>
          <a:sx n="77" d="100"/>
          <a:sy n="77" d="100"/>
        </p:scale>
        <p:origin x="749" y="72"/>
      </p:cViewPr>
      <p:guideLst/>
    </p:cSldViewPr>
  </p:slideViewPr>
  <p:notesTextViewPr>
    <p:cViewPr>
      <p:scale>
        <a:sx n="3" d="2"/>
        <a:sy n="3" d="2"/>
      </p:scale>
      <p:origin x="0" y="-19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SEN\Documents\CoupeDeFrance\Module%20Moteur\Software\Caract&#233;risation%20des%20moteurs\CaracterisationMoteu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Reponse Moteur droit à un échelon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1929242846968371"/>
          <c:y val="0.1725855128973125"/>
          <c:w val="0.82530062318309139"/>
          <c:h val="0.62038552082045317"/>
        </c:manualLayout>
      </c:layout>
      <c:scatterChart>
        <c:scatterStyle val="lineMarker"/>
        <c:varyColors val="0"/>
        <c:ser>
          <c:idx val="0"/>
          <c:order val="0"/>
          <c:tx>
            <c:strRef>
              <c:f>'Caraterisation Moteur droit'!$E$1</c:f>
              <c:strCache>
                <c:ptCount val="1"/>
                <c:pt idx="0">
                  <c:v>Vitesse 127 (50%)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4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'Caraterisation Moteur droit'!$B$2:$B$500</c:f>
              <c:numCache>
                <c:formatCode>General</c:formatCode>
                <c:ptCount val="499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  <c:pt idx="19">
                  <c:v>380</c:v>
                </c:pt>
                <c:pt idx="20">
                  <c:v>400</c:v>
                </c:pt>
                <c:pt idx="21">
                  <c:v>420</c:v>
                </c:pt>
                <c:pt idx="22">
                  <c:v>440</c:v>
                </c:pt>
                <c:pt idx="23">
                  <c:v>460</c:v>
                </c:pt>
                <c:pt idx="24">
                  <c:v>480</c:v>
                </c:pt>
                <c:pt idx="25">
                  <c:v>500</c:v>
                </c:pt>
                <c:pt idx="26">
                  <c:v>520</c:v>
                </c:pt>
                <c:pt idx="27">
                  <c:v>540</c:v>
                </c:pt>
                <c:pt idx="28">
                  <c:v>560</c:v>
                </c:pt>
                <c:pt idx="29">
                  <c:v>580</c:v>
                </c:pt>
                <c:pt idx="30">
                  <c:v>600</c:v>
                </c:pt>
                <c:pt idx="31">
                  <c:v>620</c:v>
                </c:pt>
                <c:pt idx="32">
                  <c:v>640</c:v>
                </c:pt>
                <c:pt idx="33">
                  <c:v>660</c:v>
                </c:pt>
                <c:pt idx="34">
                  <c:v>680</c:v>
                </c:pt>
                <c:pt idx="35">
                  <c:v>700</c:v>
                </c:pt>
                <c:pt idx="36">
                  <c:v>720</c:v>
                </c:pt>
                <c:pt idx="37">
                  <c:v>740</c:v>
                </c:pt>
                <c:pt idx="38">
                  <c:v>760</c:v>
                </c:pt>
                <c:pt idx="39">
                  <c:v>780</c:v>
                </c:pt>
                <c:pt idx="40">
                  <c:v>800</c:v>
                </c:pt>
                <c:pt idx="41">
                  <c:v>820</c:v>
                </c:pt>
                <c:pt idx="42">
                  <c:v>840</c:v>
                </c:pt>
                <c:pt idx="43">
                  <c:v>860</c:v>
                </c:pt>
                <c:pt idx="44">
                  <c:v>880</c:v>
                </c:pt>
                <c:pt idx="45">
                  <c:v>900</c:v>
                </c:pt>
                <c:pt idx="46">
                  <c:v>920</c:v>
                </c:pt>
                <c:pt idx="47">
                  <c:v>940</c:v>
                </c:pt>
                <c:pt idx="48">
                  <c:v>960</c:v>
                </c:pt>
                <c:pt idx="49">
                  <c:v>980</c:v>
                </c:pt>
                <c:pt idx="50">
                  <c:v>1000</c:v>
                </c:pt>
                <c:pt idx="51">
                  <c:v>1020</c:v>
                </c:pt>
                <c:pt idx="52">
                  <c:v>1040</c:v>
                </c:pt>
                <c:pt idx="53">
                  <c:v>1060</c:v>
                </c:pt>
                <c:pt idx="54">
                  <c:v>1080</c:v>
                </c:pt>
                <c:pt idx="55">
                  <c:v>1100</c:v>
                </c:pt>
                <c:pt idx="56">
                  <c:v>1120</c:v>
                </c:pt>
                <c:pt idx="57">
                  <c:v>1140</c:v>
                </c:pt>
                <c:pt idx="58">
                  <c:v>1160</c:v>
                </c:pt>
                <c:pt idx="59">
                  <c:v>1180</c:v>
                </c:pt>
                <c:pt idx="60">
                  <c:v>1200</c:v>
                </c:pt>
                <c:pt idx="61">
                  <c:v>1220</c:v>
                </c:pt>
                <c:pt idx="62">
                  <c:v>1240</c:v>
                </c:pt>
                <c:pt idx="63">
                  <c:v>1260</c:v>
                </c:pt>
                <c:pt idx="64">
                  <c:v>1280</c:v>
                </c:pt>
                <c:pt idx="65">
                  <c:v>1300</c:v>
                </c:pt>
                <c:pt idx="66">
                  <c:v>1320</c:v>
                </c:pt>
                <c:pt idx="67">
                  <c:v>1340</c:v>
                </c:pt>
                <c:pt idx="68">
                  <c:v>1360</c:v>
                </c:pt>
                <c:pt idx="69">
                  <c:v>1380</c:v>
                </c:pt>
                <c:pt idx="70">
                  <c:v>1400</c:v>
                </c:pt>
                <c:pt idx="71">
                  <c:v>1420</c:v>
                </c:pt>
                <c:pt idx="72">
                  <c:v>1440</c:v>
                </c:pt>
                <c:pt idx="73">
                  <c:v>1460</c:v>
                </c:pt>
                <c:pt idx="74">
                  <c:v>1480</c:v>
                </c:pt>
                <c:pt idx="75">
                  <c:v>1500</c:v>
                </c:pt>
                <c:pt idx="76">
                  <c:v>1520</c:v>
                </c:pt>
                <c:pt idx="77">
                  <c:v>1540</c:v>
                </c:pt>
                <c:pt idx="78">
                  <c:v>1560</c:v>
                </c:pt>
                <c:pt idx="79">
                  <c:v>1580</c:v>
                </c:pt>
                <c:pt idx="80">
                  <c:v>1600</c:v>
                </c:pt>
                <c:pt idx="81">
                  <c:v>1620</c:v>
                </c:pt>
                <c:pt idx="82">
                  <c:v>1640</c:v>
                </c:pt>
                <c:pt idx="83">
                  <c:v>1660</c:v>
                </c:pt>
                <c:pt idx="84">
                  <c:v>1680</c:v>
                </c:pt>
                <c:pt idx="85">
                  <c:v>1700</c:v>
                </c:pt>
                <c:pt idx="86">
                  <c:v>1720</c:v>
                </c:pt>
                <c:pt idx="87">
                  <c:v>1740</c:v>
                </c:pt>
                <c:pt idx="88">
                  <c:v>1760</c:v>
                </c:pt>
                <c:pt idx="89">
                  <c:v>1780</c:v>
                </c:pt>
                <c:pt idx="90">
                  <c:v>1800</c:v>
                </c:pt>
                <c:pt idx="91">
                  <c:v>1820</c:v>
                </c:pt>
                <c:pt idx="92">
                  <c:v>1840</c:v>
                </c:pt>
                <c:pt idx="93">
                  <c:v>1860</c:v>
                </c:pt>
                <c:pt idx="94">
                  <c:v>1880</c:v>
                </c:pt>
                <c:pt idx="95">
                  <c:v>1900</c:v>
                </c:pt>
                <c:pt idx="96">
                  <c:v>1920</c:v>
                </c:pt>
                <c:pt idx="97">
                  <c:v>1940</c:v>
                </c:pt>
                <c:pt idx="98">
                  <c:v>1960</c:v>
                </c:pt>
                <c:pt idx="99">
                  <c:v>1980</c:v>
                </c:pt>
                <c:pt idx="100">
                  <c:v>2000</c:v>
                </c:pt>
                <c:pt idx="101">
                  <c:v>2020</c:v>
                </c:pt>
                <c:pt idx="102">
                  <c:v>2040</c:v>
                </c:pt>
                <c:pt idx="103">
                  <c:v>2060</c:v>
                </c:pt>
                <c:pt idx="104">
                  <c:v>2080</c:v>
                </c:pt>
                <c:pt idx="105">
                  <c:v>2100</c:v>
                </c:pt>
                <c:pt idx="106">
                  <c:v>2120</c:v>
                </c:pt>
                <c:pt idx="107">
                  <c:v>2140</c:v>
                </c:pt>
                <c:pt idx="108">
                  <c:v>2160</c:v>
                </c:pt>
                <c:pt idx="109">
                  <c:v>2180</c:v>
                </c:pt>
                <c:pt idx="110">
                  <c:v>2200</c:v>
                </c:pt>
                <c:pt idx="111">
                  <c:v>2220</c:v>
                </c:pt>
                <c:pt idx="112">
                  <c:v>2240</c:v>
                </c:pt>
                <c:pt idx="113">
                  <c:v>2260</c:v>
                </c:pt>
                <c:pt idx="114">
                  <c:v>2280</c:v>
                </c:pt>
                <c:pt idx="115">
                  <c:v>2300</c:v>
                </c:pt>
                <c:pt idx="116">
                  <c:v>2320</c:v>
                </c:pt>
                <c:pt idx="117">
                  <c:v>2340</c:v>
                </c:pt>
                <c:pt idx="118">
                  <c:v>2360</c:v>
                </c:pt>
                <c:pt idx="119">
                  <c:v>2380</c:v>
                </c:pt>
                <c:pt idx="120">
                  <c:v>2400</c:v>
                </c:pt>
                <c:pt idx="121">
                  <c:v>2420</c:v>
                </c:pt>
                <c:pt idx="122">
                  <c:v>2440</c:v>
                </c:pt>
                <c:pt idx="123">
                  <c:v>2460</c:v>
                </c:pt>
                <c:pt idx="124">
                  <c:v>2480</c:v>
                </c:pt>
                <c:pt idx="125">
                  <c:v>2500</c:v>
                </c:pt>
                <c:pt idx="126">
                  <c:v>2520</c:v>
                </c:pt>
                <c:pt idx="127">
                  <c:v>2540</c:v>
                </c:pt>
                <c:pt idx="128">
                  <c:v>2560</c:v>
                </c:pt>
                <c:pt idx="129">
                  <c:v>2580</c:v>
                </c:pt>
                <c:pt idx="130">
                  <c:v>2600</c:v>
                </c:pt>
                <c:pt idx="131">
                  <c:v>2620</c:v>
                </c:pt>
                <c:pt idx="132">
                  <c:v>2640</c:v>
                </c:pt>
                <c:pt idx="133">
                  <c:v>2660</c:v>
                </c:pt>
                <c:pt idx="134">
                  <c:v>2680</c:v>
                </c:pt>
                <c:pt idx="135">
                  <c:v>2700</c:v>
                </c:pt>
                <c:pt idx="136">
                  <c:v>2720</c:v>
                </c:pt>
                <c:pt idx="137">
                  <c:v>2740</c:v>
                </c:pt>
                <c:pt idx="138">
                  <c:v>2760</c:v>
                </c:pt>
                <c:pt idx="139">
                  <c:v>2780</c:v>
                </c:pt>
                <c:pt idx="140">
                  <c:v>2800</c:v>
                </c:pt>
                <c:pt idx="141">
                  <c:v>2820</c:v>
                </c:pt>
                <c:pt idx="142">
                  <c:v>2840</c:v>
                </c:pt>
                <c:pt idx="143">
                  <c:v>2860</c:v>
                </c:pt>
                <c:pt idx="144">
                  <c:v>2880</c:v>
                </c:pt>
                <c:pt idx="145">
                  <c:v>2900</c:v>
                </c:pt>
                <c:pt idx="146">
                  <c:v>2920</c:v>
                </c:pt>
                <c:pt idx="147">
                  <c:v>2940</c:v>
                </c:pt>
                <c:pt idx="148">
                  <c:v>2960</c:v>
                </c:pt>
                <c:pt idx="149">
                  <c:v>2980</c:v>
                </c:pt>
                <c:pt idx="150">
                  <c:v>3000</c:v>
                </c:pt>
                <c:pt idx="151">
                  <c:v>3020</c:v>
                </c:pt>
                <c:pt idx="152">
                  <c:v>3040</c:v>
                </c:pt>
                <c:pt idx="153">
                  <c:v>3060</c:v>
                </c:pt>
                <c:pt idx="154">
                  <c:v>3080</c:v>
                </c:pt>
                <c:pt idx="155">
                  <c:v>3100</c:v>
                </c:pt>
                <c:pt idx="156">
                  <c:v>3120</c:v>
                </c:pt>
                <c:pt idx="157">
                  <c:v>3140</c:v>
                </c:pt>
                <c:pt idx="158">
                  <c:v>3160</c:v>
                </c:pt>
                <c:pt idx="159">
                  <c:v>3180</c:v>
                </c:pt>
                <c:pt idx="160">
                  <c:v>3200</c:v>
                </c:pt>
                <c:pt idx="161">
                  <c:v>3220</c:v>
                </c:pt>
                <c:pt idx="162">
                  <c:v>3240</c:v>
                </c:pt>
                <c:pt idx="163">
                  <c:v>3260</c:v>
                </c:pt>
                <c:pt idx="164">
                  <c:v>3280</c:v>
                </c:pt>
                <c:pt idx="165">
                  <c:v>3300</c:v>
                </c:pt>
                <c:pt idx="166">
                  <c:v>3320</c:v>
                </c:pt>
                <c:pt idx="167">
                  <c:v>3340</c:v>
                </c:pt>
                <c:pt idx="168">
                  <c:v>3360</c:v>
                </c:pt>
                <c:pt idx="169">
                  <c:v>3380</c:v>
                </c:pt>
                <c:pt idx="170">
                  <c:v>3400</c:v>
                </c:pt>
                <c:pt idx="171">
                  <c:v>3420</c:v>
                </c:pt>
                <c:pt idx="172">
                  <c:v>3440</c:v>
                </c:pt>
                <c:pt idx="173">
                  <c:v>3460</c:v>
                </c:pt>
                <c:pt idx="174">
                  <c:v>3480</c:v>
                </c:pt>
                <c:pt idx="175">
                  <c:v>3500</c:v>
                </c:pt>
                <c:pt idx="176">
                  <c:v>3520</c:v>
                </c:pt>
                <c:pt idx="177">
                  <c:v>3540</c:v>
                </c:pt>
                <c:pt idx="178">
                  <c:v>3560</c:v>
                </c:pt>
                <c:pt idx="179">
                  <c:v>3580</c:v>
                </c:pt>
                <c:pt idx="180">
                  <c:v>3600</c:v>
                </c:pt>
                <c:pt idx="181">
                  <c:v>3620</c:v>
                </c:pt>
                <c:pt idx="182">
                  <c:v>3640</c:v>
                </c:pt>
                <c:pt idx="183">
                  <c:v>3660</c:v>
                </c:pt>
                <c:pt idx="184">
                  <c:v>3680</c:v>
                </c:pt>
                <c:pt idx="185">
                  <c:v>3700</c:v>
                </c:pt>
                <c:pt idx="186">
                  <c:v>3720</c:v>
                </c:pt>
                <c:pt idx="187">
                  <c:v>3740</c:v>
                </c:pt>
                <c:pt idx="188">
                  <c:v>3760</c:v>
                </c:pt>
                <c:pt idx="189">
                  <c:v>3780</c:v>
                </c:pt>
                <c:pt idx="190">
                  <c:v>3800</c:v>
                </c:pt>
                <c:pt idx="191">
                  <c:v>3820</c:v>
                </c:pt>
                <c:pt idx="192">
                  <c:v>3840</c:v>
                </c:pt>
                <c:pt idx="193">
                  <c:v>3860</c:v>
                </c:pt>
                <c:pt idx="194">
                  <c:v>3880</c:v>
                </c:pt>
                <c:pt idx="195">
                  <c:v>3900</c:v>
                </c:pt>
                <c:pt idx="196">
                  <c:v>3920</c:v>
                </c:pt>
                <c:pt idx="197">
                  <c:v>3940</c:v>
                </c:pt>
                <c:pt idx="198">
                  <c:v>3960</c:v>
                </c:pt>
                <c:pt idx="199">
                  <c:v>3980</c:v>
                </c:pt>
                <c:pt idx="200">
                  <c:v>4000</c:v>
                </c:pt>
                <c:pt idx="201">
                  <c:v>4020</c:v>
                </c:pt>
                <c:pt idx="202">
                  <c:v>4040</c:v>
                </c:pt>
                <c:pt idx="203">
                  <c:v>4060</c:v>
                </c:pt>
                <c:pt idx="204">
                  <c:v>4080</c:v>
                </c:pt>
                <c:pt idx="205">
                  <c:v>4100</c:v>
                </c:pt>
                <c:pt idx="206">
                  <c:v>4120</c:v>
                </c:pt>
                <c:pt idx="207">
                  <c:v>4140</c:v>
                </c:pt>
                <c:pt idx="208">
                  <c:v>4160</c:v>
                </c:pt>
                <c:pt idx="209">
                  <c:v>4180</c:v>
                </c:pt>
                <c:pt idx="210">
                  <c:v>4200</c:v>
                </c:pt>
                <c:pt idx="211">
                  <c:v>4220</c:v>
                </c:pt>
                <c:pt idx="212">
                  <c:v>4240</c:v>
                </c:pt>
                <c:pt idx="213">
                  <c:v>4260</c:v>
                </c:pt>
                <c:pt idx="214">
                  <c:v>4280</c:v>
                </c:pt>
                <c:pt idx="215">
                  <c:v>4300</c:v>
                </c:pt>
                <c:pt idx="216">
                  <c:v>4320</c:v>
                </c:pt>
                <c:pt idx="217">
                  <c:v>4340</c:v>
                </c:pt>
                <c:pt idx="218">
                  <c:v>4360</c:v>
                </c:pt>
                <c:pt idx="219">
                  <c:v>4380</c:v>
                </c:pt>
                <c:pt idx="220">
                  <c:v>4400</c:v>
                </c:pt>
                <c:pt idx="221">
                  <c:v>4420</c:v>
                </c:pt>
                <c:pt idx="222">
                  <c:v>4440</c:v>
                </c:pt>
                <c:pt idx="223">
                  <c:v>4460</c:v>
                </c:pt>
                <c:pt idx="224">
                  <c:v>4480</c:v>
                </c:pt>
                <c:pt idx="225">
                  <c:v>4500</c:v>
                </c:pt>
                <c:pt idx="226">
                  <c:v>4520</c:v>
                </c:pt>
                <c:pt idx="227">
                  <c:v>4540</c:v>
                </c:pt>
                <c:pt idx="228">
                  <c:v>4560</c:v>
                </c:pt>
                <c:pt idx="229">
                  <c:v>4580</c:v>
                </c:pt>
                <c:pt idx="230">
                  <c:v>4600</c:v>
                </c:pt>
                <c:pt idx="231">
                  <c:v>4620</c:v>
                </c:pt>
                <c:pt idx="232">
                  <c:v>4640</c:v>
                </c:pt>
                <c:pt idx="233">
                  <c:v>4660</c:v>
                </c:pt>
                <c:pt idx="234">
                  <c:v>4680</c:v>
                </c:pt>
                <c:pt idx="235">
                  <c:v>4700</c:v>
                </c:pt>
                <c:pt idx="236">
                  <c:v>4720</c:v>
                </c:pt>
                <c:pt idx="237">
                  <c:v>4740</c:v>
                </c:pt>
                <c:pt idx="238">
                  <c:v>4760</c:v>
                </c:pt>
                <c:pt idx="239">
                  <c:v>4780</c:v>
                </c:pt>
                <c:pt idx="240">
                  <c:v>4800</c:v>
                </c:pt>
                <c:pt idx="241">
                  <c:v>4820</c:v>
                </c:pt>
                <c:pt idx="242">
                  <c:v>4840</c:v>
                </c:pt>
                <c:pt idx="243">
                  <c:v>4860</c:v>
                </c:pt>
                <c:pt idx="244">
                  <c:v>4880</c:v>
                </c:pt>
                <c:pt idx="245">
                  <c:v>4900</c:v>
                </c:pt>
                <c:pt idx="246">
                  <c:v>4920</c:v>
                </c:pt>
                <c:pt idx="247">
                  <c:v>4940</c:v>
                </c:pt>
                <c:pt idx="248">
                  <c:v>4960</c:v>
                </c:pt>
                <c:pt idx="249">
                  <c:v>4980</c:v>
                </c:pt>
                <c:pt idx="250">
                  <c:v>5000</c:v>
                </c:pt>
                <c:pt idx="251">
                  <c:v>5020</c:v>
                </c:pt>
                <c:pt idx="252">
                  <c:v>5040</c:v>
                </c:pt>
                <c:pt idx="253">
                  <c:v>5060</c:v>
                </c:pt>
                <c:pt idx="254">
                  <c:v>5080</c:v>
                </c:pt>
                <c:pt idx="255">
                  <c:v>5100</c:v>
                </c:pt>
                <c:pt idx="256">
                  <c:v>5120</c:v>
                </c:pt>
                <c:pt idx="257">
                  <c:v>5140</c:v>
                </c:pt>
                <c:pt idx="258">
                  <c:v>5160</c:v>
                </c:pt>
                <c:pt idx="259">
                  <c:v>5180</c:v>
                </c:pt>
                <c:pt idx="260">
                  <c:v>5200</c:v>
                </c:pt>
                <c:pt idx="261">
                  <c:v>5220</c:v>
                </c:pt>
                <c:pt idx="262">
                  <c:v>5240</c:v>
                </c:pt>
                <c:pt idx="263">
                  <c:v>5260</c:v>
                </c:pt>
                <c:pt idx="264">
                  <c:v>5280</c:v>
                </c:pt>
                <c:pt idx="265">
                  <c:v>5300</c:v>
                </c:pt>
                <c:pt idx="266">
                  <c:v>5320</c:v>
                </c:pt>
                <c:pt idx="267">
                  <c:v>5340</c:v>
                </c:pt>
                <c:pt idx="268">
                  <c:v>5360</c:v>
                </c:pt>
                <c:pt idx="269">
                  <c:v>5380</c:v>
                </c:pt>
                <c:pt idx="270">
                  <c:v>5400</c:v>
                </c:pt>
                <c:pt idx="271">
                  <c:v>5420</c:v>
                </c:pt>
                <c:pt idx="272">
                  <c:v>5440</c:v>
                </c:pt>
                <c:pt idx="273">
                  <c:v>5460</c:v>
                </c:pt>
                <c:pt idx="274">
                  <c:v>5480</c:v>
                </c:pt>
                <c:pt idx="275">
                  <c:v>5500</c:v>
                </c:pt>
                <c:pt idx="276">
                  <c:v>5520</c:v>
                </c:pt>
                <c:pt idx="277">
                  <c:v>5540</c:v>
                </c:pt>
                <c:pt idx="278">
                  <c:v>5560</c:v>
                </c:pt>
                <c:pt idx="279">
                  <c:v>5580</c:v>
                </c:pt>
                <c:pt idx="280">
                  <c:v>5600</c:v>
                </c:pt>
                <c:pt idx="281">
                  <c:v>5620</c:v>
                </c:pt>
                <c:pt idx="282">
                  <c:v>5640</c:v>
                </c:pt>
                <c:pt idx="283">
                  <c:v>5660</c:v>
                </c:pt>
                <c:pt idx="284">
                  <c:v>5680</c:v>
                </c:pt>
                <c:pt idx="285">
                  <c:v>5700</c:v>
                </c:pt>
                <c:pt idx="286">
                  <c:v>5720</c:v>
                </c:pt>
                <c:pt idx="287">
                  <c:v>5740</c:v>
                </c:pt>
                <c:pt idx="288">
                  <c:v>5760</c:v>
                </c:pt>
                <c:pt idx="289">
                  <c:v>5780</c:v>
                </c:pt>
                <c:pt idx="290">
                  <c:v>5800</c:v>
                </c:pt>
                <c:pt idx="291">
                  <c:v>5820</c:v>
                </c:pt>
                <c:pt idx="292">
                  <c:v>5840</c:v>
                </c:pt>
                <c:pt idx="293">
                  <c:v>5860</c:v>
                </c:pt>
                <c:pt idx="294">
                  <c:v>5880</c:v>
                </c:pt>
                <c:pt idx="295">
                  <c:v>5900</c:v>
                </c:pt>
                <c:pt idx="296">
                  <c:v>5920</c:v>
                </c:pt>
                <c:pt idx="297">
                  <c:v>5940</c:v>
                </c:pt>
                <c:pt idx="298">
                  <c:v>5960</c:v>
                </c:pt>
                <c:pt idx="299">
                  <c:v>5980</c:v>
                </c:pt>
                <c:pt idx="300">
                  <c:v>6000</c:v>
                </c:pt>
                <c:pt idx="301">
                  <c:v>6020</c:v>
                </c:pt>
                <c:pt idx="302">
                  <c:v>6040</c:v>
                </c:pt>
                <c:pt idx="303">
                  <c:v>6060</c:v>
                </c:pt>
                <c:pt idx="304">
                  <c:v>6080</c:v>
                </c:pt>
                <c:pt idx="305">
                  <c:v>6100</c:v>
                </c:pt>
                <c:pt idx="306">
                  <c:v>6120</c:v>
                </c:pt>
                <c:pt idx="307">
                  <c:v>6140</c:v>
                </c:pt>
                <c:pt idx="308">
                  <c:v>6160</c:v>
                </c:pt>
                <c:pt idx="309">
                  <c:v>6180</c:v>
                </c:pt>
                <c:pt idx="310">
                  <c:v>6200</c:v>
                </c:pt>
                <c:pt idx="311">
                  <c:v>6220</c:v>
                </c:pt>
                <c:pt idx="312">
                  <c:v>6240</c:v>
                </c:pt>
                <c:pt idx="313">
                  <c:v>6260</c:v>
                </c:pt>
                <c:pt idx="314">
                  <c:v>6280</c:v>
                </c:pt>
                <c:pt idx="315">
                  <c:v>6300</c:v>
                </c:pt>
                <c:pt idx="316">
                  <c:v>6320</c:v>
                </c:pt>
                <c:pt idx="317">
                  <c:v>6340</c:v>
                </c:pt>
                <c:pt idx="318">
                  <c:v>6360</c:v>
                </c:pt>
                <c:pt idx="319">
                  <c:v>6380</c:v>
                </c:pt>
                <c:pt idx="320">
                  <c:v>6400</c:v>
                </c:pt>
                <c:pt idx="321">
                  <c:v>6420</c:v>
                </c:pt>
                <c:pt idx="322">
                  <c:v>6440</c:v>
                </c:pt>
                <c:pt idx="323">
                  <c:v>6460</c:v>
                </c:pt>
                <c:pt idx="324">
                  <c:v>6480</c:v>
                </c:pt>
                <c:pt idx="325">
                  <c:v>6500</c:v>
                </c:pt>
                <c:pt idx="326">
                  <c:v>6520</c:v>
                </c:pt>
                <c:pt idx="327">
                  <c:v>6540</c:v>
                </c:pt>
                <c:pt idx="328">
                  <c:v>6560</c:v>
                </c:pt>
                <c:pt idx="329">
                  <c:v>6580</c:v>
                </c:pt>
                <c:pt idx="330">
                  <c:v>6600</c:v>
                </c:pt>
                <c:pt idx="331">
                  <c:v>6620</c:v>
                </c:pt>
                <c:pt idx="332">
                  <c:v>6640</c:v>
                </c:pt>
                <c:pt idx="333">
                  <c:v>6660</c:v>
                </c:pt>
                <c:pt idx="334">
                  <c:v>6680</c:v>
                </c:pt>
                <c:pt idx="335">
                  <c:v>6700</c:v>
                </c:pt>
                <c:pt idx="336">
                  <c:v>6720</c:v>
                </c:pt>
                <c:pt idx="337">
                  <c:v>6740</c:v>
                </c:pt>
                <c:pt idx="338">
                  <c:v>6760</c:v>
                </c:pt>
                <c:pt idx="339">
                  <c:v>6780</c:v>
                </c:pt>
                <c:pt idx="340">
                  <c:v>6800</c:v>
                </c:pt>
                <c:pt idx="341">
                  <c:v>6820</c:v>
                </c:pt>
                <c:pt idx="342">
                  <c:v>6840</c:v>
                </c:pt>
                <c:pt idx="343">
                  <c:v>6860</c:v>
                </c:pt>
                <c:pt idx="344">
                  <c:v>6880</c:v>
                </c:pt>
                <c:pt idx="345">
                  <c:v>6900</c:v>
                </c:pt>
                <c:pt idx="346">
                  <c:v>6920</c:v>
                </c:pt>
                <c:pt idx="347">
                  <c:v>6940</c:v>
                </c:pt>
                <c:pt idx="348">
                  <c:v>6960</c:v>
                </c:pt>
                <c:pt idx="349">
                  <c:v>6980</c:v>
                </c:pt>
                <c:pt idx="350">
                  <c:v>7000</c:v>
                </c:pt>
                <c:pt idx="351">
                  <c:v>7020</c:v>
                </c:pt>
                <c:pt idx="352">
                  <c:v>7040</c:v>
                </c:pt>
                <c:pt idx="353">
                  <c:v>7060</c:v>
                </c:pt>
                <c:pt idx="354">
                  <c:v>7080</c:v>
                </c:pt>
                <c:pt idx="355">
                  <c:v>7100</c:v>
                </c:pt>
                <c:pt idx="356">
                  <c:v>7120</c:v>
                </c:pt>
                <c:pt idx="357">
                  <c:v>7140</c:v>
                </c:pt>
                <c:pt idx="358">
                  <c:v>7160</c:v>
                </c:pt>
                <c:pt idx="359">
                  <c:v>7180</c:v>
                </c:pt>
                <c:pt idx="360">
                  <c:v>7200</c:v>
                </c:pt>
                <c:pt idx="361">
                  <c:v>7220</c:v>
                </c:pt>
                <c:pt idx="362">
                  <c:v>7240</c:v>
                </c:pt>
                <c:pt idx="363">
                  <c:v>7260</c:v>
                </c:pt>
                <c:pt idx="364">
                  <c:v>7280</c:v>
                </c:pt>
                <c:pt idx="365">
                  <c:v>7300</c:v>
                </c:pt>
                <c:pt idx="366">
                  <c:v>7320</c:v>
                </c:pt>
                <c:pt idx="367">
                  <c:v>7340</c:v>
                </c:pt>
                <c:pt idx="368">
                  <c:v>7360</c:v>
                </c:pt>
                <c:pt idx="369">
                  <c:v>7380</c:v>
                </c:pt>
                <c:pt idx="370">
                  <c:v>7400</c:v>
                </c:pt>
                <c:pt idx="371">
                  <c:v>7420</c:v>
                </c:pt>
                <c:pt idx="372">
                  <c:v>7440</c:v>
                </c:pt>
                <c:pt idx="373">
                  <c:v>7460</c:v>
                </c:pt>
                <c:pt idx="374">
                  <c:v>7480</c:v>
                </c:pt>
                <c:pt idx="375">
                  <c:v>7500</c:v>
                </c:pt>
                <c:pt idx="376">
                  <c:v>7520</c:v>
                </c:pt>
                <c:pt idx="377">
                  <c:v>7540</c:v>
                </c:pt>
                <c:pt idx="378">
                  <c:v>7560</c:v>
                </c:pt>
                <c:pt idx="379">
                  <c:v>7580</c:v>
                </c:pt>
                <c:pt idx="380">
                  <c:v>7600</c:v>
                </c:pt>
                <c:pt idx="381">
                  <c:v>7620</c:v>
                </c:pt>
                <c:pt idx="382">
                  <c:v>7640</c:v>
                </c:pt>
                <c:pt idx="383">
                  <c:v>7660</c:v>
                </c:pt>
                <c:pt idx="384">
                  <c:v>7680</c:v>
                </c:pt>
                <c:pt idx="385">
                  <c:v>7700</c:v>
                </c:pt>
                <c:pt idx="386">
                  <c:v>7720</c:v>
                </c:pt>
                <c:pt idx="387">
                  <c:v>7740</c:v>
                </c:pt>
                <c:pt idx="388">
                  <c:v>7760</c:v>
                </c:pt>
                <c:pt idx="389">
                  <c:v>7780</c:v>
                </c:pt>
                <c:pt idx="390">
                  <c:v>7800</c:v>
                </c:pt>
                <c:pt idx="391">
                  <c:v>7820</c:v>
                </c:pt>
                <c:pt idx="392">
                  <c:v>7840</c:v>
                </c:pt>
                <c:pt idx="393">
                  <c:v>7860</c:v>
                </c:pt>
                <c:pt idx="394">
                  <c:v>7880</c:v>
                </c:pt>
                <c:pt idx="395">
                  <c:v>7900</c:v>
                </c:pt>
                <c:pt idx="396">
                  <c:v>7920</c:v>
                </c:pt>
                <c:pt idx="397">
                  <c:v>7940</c:v>
                </c:pt>
                <c:pt idx="398">
                  <c:v>7960</c:v>
                </c:pt>
                <c:pt idx="399">
                  <c:v>7980</c:v>
                </c:pt>
                <c:pt idx="400">
                  <c:v>8000</c:v>
                </c:pt>
                <c:pt idx="401">
                  <c:v>8020</c:v>
                </c:pt>
                <c:pt idx="402">
                  <c:v>8040</c:v>
                </c:pt>
                <c:pt idx="403">
                  <c:v>8060</c:v>
                </c:pt>
                <c:pt idx="404">
                  <c:v>8080</c:v>
                </c:pt>
                <c:pt idx="405">
                  <c:v>8100</c:v>
                </c:pt>
                <c:pt idx="406">
                  <c:v>8120</c:v>
                </c:pt>
                <c:pt idx="407">
                  <c:v>8140</c:v>
                </c:pt>
                <c:pt idx="408">
                  <c:v>8160</c:v>
                </c:pt>
                <c:pt idx="409">
                  <c:v>8180</c:v>
                </c:pt>
                <c:pt idx="410">
                  <c:v>8200</c:v>
                </c:pt>
                <c:pt idx="411">
                  <c:v>8220</c:v>
                </c:pt>
                <c:pt idx="412">
                  <c:v>8240</c:v>
                </c:pt>
                <c:pt idx="413">
                  <c:v>8260</c:v>
                </c:pt>
                <c:pt idx="414">
                  <c:v>8280</c:v>
                </c:pt>
                <c:pt idx="415">
                  <c:v>8300</c:v>
                </c:pt>
                <c:pt idx="416">
                  <c:v>8320</c:v>
                </c:pt>
                <c:pt idx="417">
                  <c:v>8340</c:v>
                </c:pt>
                <c:pt idx="418">
                  <c:v>8360</c:v>
                </c:pt>
                <c:pt idx="419">
                  <c:v>8380</c:v>
                </c:pt>
                <c:pt idx="420">
                  <c:v>8400</c:v>
                </c:pt>
                <c:pt idx="421">
                  <c:v>8420</c:v>
                </c:pt>
                <c:pt idx="422">
                  <c:v>8440</c:v>
                </c:pt>
                <c:pt idx="423">
                  <c:v>8460</c:v>
                </c:pt>
                <c:pt idx="424">
                  <c:v>8480</c:v>
                </c:pt>
                <c:pt idx="425">
                  <c:v>8500</c:v>
                </c:pt>
                <c:pt idx="426">
                  <c:v>8520</c:v>
                </c:pt>
                <c:pt idx="427">
                  <c:v>8540</c:v>
                </c:pt>
                <c:pt idx="428">
                  <c:v>8560</c:v>
                </c:pt>
                <c:pt idx="429">
                  <c:v>8580</c:v>
                </c:pt>
                <c:pt idx="430">
                  <c:v>8600</c:v>
                </c:pt>
                <c:pt idx="431">
                  <c:v>8620</c:v>
                </c:pt>
                <c:pt idx="432">
                  <c:v>8640</c:v>
                </c:pt>
                <c:pt idx="433">
                  <c:v>8660</c:v>
                </c:pt>
                <c:pt idx="434">
                  <c:v>8680</c:v>
                </c:pt>
                <c:pt idx="435">
                  <c:v>8700</c:v>
                </c:pt>
                <c:pt idx="436">
                  <c:v>8720</c:v>
                </c:pt>
                <c:pt idx="437">
                  <c:v>8740</c:v>
                </c:pt>
                <c:pt idx="438">
                  <c:v>8760</c:v>
                </c:pt>
                <c:pt idx="439">
                  <c:v>8780</c:v>
                </c:pt>
                <c:pt idx="440">
                  <c:v>8800</c:v>
                </c:pt>
                <c:pt idx="441">
                  <c:v>8820</c:v>
                </c:pt>
                <c:pt idx="442">
                  <c:v>8840</c:v>
                </c:pt>
                <c:pt idx="443">
                  <c:v>8860</c:v>
                </c:pt>
                <c:pt idx="444">
                  <c:v>8880</c:v>
                </c:pt>
                <c:pt idx="445">
                  <c:v>8900</c:v>
                </c:pt>
                <c:pt idx="446">
                  <c:v>8920</c:v>
                </c:pt>
                <c:pt idx="447">
                  <c:v>8940</c:v>
                </c:pt>
                <c:pt idx="448">
                  <c:v>8960</c:v>
                </c:pt>
                <c:pt idx="449">
                  <c:v>8980</c:v>
                </c:pt>
                <c:pt idx="450">
                  <c:v>9000</c:v>
                </c:pt>
                <c:pt idx="451">
                  <c:v>9020</c:v>
                </c:pt>
                <c:pt idx="452">
                  <c:v>9040</c:v>
                </c:pt>
                <c:pt idx="453">
                  <c:v>9060</c:v>
                </c:pt>
                <c:pt idx="454">
                  <c:v>9080</c:v>
                </c:pt>
                <c:pt idx="455">
                  <c:v>9100</c:v>
                </c:pt>
                <c:pt idx="456">
                  <c:v>9120</c:v>
                </c:pt>
                <c:pt idx="457">
                  <c:v>9140</c:v>
                </c:pt>
                <c:pt idx="458">
                  <c:v>9160</c:v>
                </c:pt>
                <c:pt idx="459">
                  <c:v>9180</c:v>
                </c:pt>
                <c:pt idx="460">
                  <c:v>9200</c:v>
                </c:pt>
                <c:pt idx="461">
                  <c:v>9220</c:v>
                </c:pt>
                <c:pt idx="462">
                  <c:v>9240</c:v>
                </c:pt>
                <c:pt idx="463">
                  <c:v>9260</c:v>
                </c:pt>
                <c:pt idx="464">
                  <c:v>9280</c:v>
                </c:pt>
                <c:pt idx="465">
                  <c:v>9300</c:v>
                </c:pt>
                <c:pt idx="466">
                  <c:v>9320</c:v>
                </c:pt>
                <c:pt idx="467">
                  <c:v>9340</c:v>
                </c:pt>
                <c:pt idx="468">
                  <c:v>9360</c:v>
                </c:pt>
                <c:pt idx="469">
                  <c:v>9380</c:v>
                </c:pt>
                <c:pt idx="470">
                  <c:v>9400</c:v>
                </c:pt>
                <c:pt idx="471">
                  <c:v>9420</c:v>
                </c:pt>
                <c:pt idx="472">
                  <c:v>9440</c:v>
                </c:pt>
                <c:pt idx="473">
                  <c:v>9460</c:v>
                </c:pt>
                <c:pt idx="474">
                  <c:v>9480</c:v>
                </c:pt>
                <c:pt idx="475">
                  <c:v>9500</c:v>
                </c:pt>
                <c:pt idx="476">
                  <c:v>9520</c:v>
                </c:pt>
                <c:pt idx="477">
                  <c:v>9540</c:v>
                </c:pt>
                <c:pt idx="478">
                  <c:v>9560</c:v>
                </c:pt>
                <c:pt idx="479">
                  <c:v>9580</c:v>
                </c:pt>
                <c:pt idx="480">
                  <c:v>9600</c:v>
                </c:pt>
                <c:pt idx="481">
                  <c:v>9620</c:v>
                </c:pt>
                <c:pt idx="482">
                  <c:v>9640</c:v>
                </c:pt>
                <c:pt idx="483">
                  <c:v>9660</c:v>
                </c:pt>
                <c:pt idx="484">
                  <c:v>9680</c:v>
                </c:pt>
                <c:pt idx="485">
                  <c:v>9700</c:v>
                </c:pt>
                <c:pt idx="486">
                  <c:v>9720</c:v>
                </c:pt>
                <c:pt idx="487">
                  <c:v>9740</c:v>
                </c:pt>
                <c:pt idx="488">
                  <c:v>9760</c:v>
                </c:pt>
                <c:pt idx="489">
                  <c:v>9780</c:v>
                </c:pt>
                <c:pt idx="490">
                  <c:v>9800</c:v>
                </c:pt>
                <c:pt idx="491">
                  <c:v>9820</c:v>
                </c:pt>
                <c:pt idx="492">
                  <c:v>9840</c:v>
                </c:pt>
                <c:pt idx="493">
                  <c:v>9860</c:v>
                </c:pt>
                <c:pt idx="494">
                  <c:v>9880</c:v>
                </c:pt>
                <c:pt idx="495">
                  <c:v>9900</c:v>
                </c:pt>
                <c:pt idx="496">
                  <c:v>9920</c:v>
                </c:pt>
                <c:pt idx="497">
                  <c:v>9940</c:v>
                </c:pt>
                <c:pt idx="498">
                  <c:v>9960</c:v>
                </c:pt>
              </c:numCache>
            </c:numRef>
          </c:xVal>
          <c:yVal>
            <c:numRef>
              <c:f>'Caraterisation Moteur droit'!$E$2:$E$500</c:f>
              <c:numCache>
                <c:formatCode>General</c:formatCode>
                <c:ptCount val="499"/>
                <c:pt idx="0">
                  <c:v>0</c:v>
                </c:pt>
                <c:pt idx="1">
                  <c:v>9.8539999999999999E-3</c:v>
                </c:pt>
                <c:pt idx="2">
                  <c:v>9.5259999999999997E-2</c:v>
                </c:pt>
                <c:pt idx="3">
                  <c:v>0.114969</c:v>
                </c:pt>
                <c:pt idx="4">
                  <c:v>9.1975000000000001E-2</c:v>
                </c:pt>
                <c:pt idx="5">
                  <c:v>0.137963</c:v>
                </c:pt>
                <c:pt idx="6">
                  <c:v>0.183951</c:v>
                </c:pt>
                <c:pt idx="7">
                  <c:v>0.22665399999999999</c:v>
                </c:pt>
                <c:pt idx="8">
                  <c:v>0.25293300000000002</c:v>
                </c:pt>
                <c:pt idx="9">
                  <c:v>0.27592699999999998</c:v>
                </c:pt>
                <c:pt idx="10">
                  <c:v>0.31206</c:v>
                </c:pt>
                <c:pt idx="11">
                  <c:v>0.33505400000000002</c:v>
                </c:pt>
                <c:pt idx="12">
                  <c:v>0.37118699999999999</c:v>
                </c:pt>
                <c:pt idx="13">
                  <c:v>0.39089600000000002</c:v>
                </c:pt>
                <c:pt idx="14">
                  <c:v>0.41717500000000002</c:v>
                </c:pt>
                <c:pt idx="15">
                  <c:v>0.446739</c:v>
                </c:pt>
                <c:pt idx="16">
                  <c:v>0.46644799999999997</c:v>
                </c:pt>
                <c:pt idx="17">
                  <c:v>0.47958699999999999</c:v>
                </c:pt>
                <c:pt idx="18">
                  <c:v>0.512436</c:v>
                </c:pt>
                <c:pt idx="19">
                  <c:v>0.53542900000000004</c:v>
                </c:pt>
                <c:pt idx="20">
                  <c:v>0.558423</c:v>
                </c:pt>
                <c:pt idx="21">
                  <c:v>0.558423</c:v>
                </c:pt>
                <c:pt idx="22">
                  <c:v>0.57813199999999998</c:v>
                </c:pt>
                <c:pt idx="23">
                  <c:v>0.59127200000000002</c:v>
                </c:pt>
                <c:pt idx="24">
                  <c:v>0.59784199999999998</c:v>
                </c:pt>
                <c:pt idx="25">
                  <c:v>0.63068999999999997</c:v>
                </c:pt>
                <c:pt idx="26">
                  <c:v>0.62740499999999999</c:v>
                </c:pt>
                <c:pt idx="27">
                  <c:v>0.64382899999999998</c:v>
                </c:pt>
                <c:pt idx="28">
                  <c:v>0.66353899999999999</c:v>
                </c:pt>
                <c:pt idx="29">
                  <c:v>0.66353899999999999</c:v>
                </c:pt>
                <c:pt idx="30">
                  <c:v>0.68653200000000003</c:v>
                </c:pt>
                <c:pt idx="31">
                  <c:v>0.68324799999999997</c:v>
                </c:pt>
                <c:pt idx="32">
                  <c:v>0.693102</c:v>
                </c:pt>
                <c:pt idx="33">
                  <c:v>0.69638699999999998</c:v>
                </c:pt>
                <c:pt idx="34">
                  <c:v>0.693102</c:v>
                </c:pt>
                <c:pt idx="35">
                  <c:v>0.69638699999999998</c:v>
                </c:pt>
                <c:pt idx="36">
                  <c:v>0.69638699999999998</c:v>
                </c:pt>
                <c:pt idx="37">
                  <c:v>0.70952599999999999</c:v>
                </c:pt>
                <c:pt idx="38">
                  <c:v>0.69967199999999996</c:v>
                </c:pt>
                <c:pt idx="39">
                  <c:v>0.72923499999999997</c:v>
                </c:pt>
                <c:pt idx="40">
                  <c:v>0.72923499999999997</c:v>
                </c:pt>
                <c:pt idx="41">
                  <c:v>0.74565999999999999</c:v>
                </c:pt>
                <c:pt idx="42">
                  <c:v>0.73580500000000004</c:v>
                </c:pt>
                <c:pt idx="43">
                  <c:v>0.74565999999999999</c:v>
                </c:pt>
                <c:pt idx="44">
                  <c:v>0.75551400000000002</c:v>
                </c:pt>
                <c:pt idx="45">
                  <c:v>0.75551400000000002</c:v>
                </c:pt>
                <c:pt idx="46">
                  <c:v>0.75551400000000002</c:v>
                </c:pt>
                <c:pt idx="47">
                  <c:v>0.75551400000000002</c:v>
                </c:pt>
                <c:pt idx="48">
                  <c:v>0.775223</c:v>
                </c:pt>
                <c:pt idx="49">
                  <c:v>0.76208399999999998</c:v>
                </c:pt>
                <c:pt idx="50">
                  <c:v>0.77193800000000001</c:v>
                </c:pt>
                <c:pt idx="51">
                  <c:v>0.758799</c:v>
                </c:pt>
                <c:pt idx="52">
                  <c:v>0.775223</c:v>
                </c:pt>
                <c:pt idx="53">
                  <c:v>0.758799</c:v>
                </c:pt>
                <c:pt idx="54">
                  <c:v>0.775223</c:v>
                </c:pt>
                <c:pt idx="55">
                  <c:v>0.77193800000000001</c:v>
                </c:pt>
                <c:pt idx="56">
                  <c:v>0.76865399999999995</c:v>
                </c:pt>
                <c:pt idx="57">
                  <c:v>0.76865399999999995</c:v>
                </c:pt>
                <c:pt idx="58">
                  <c:v>0.76536899999999997</c:v>
                </c:pt>
                <c:pt idx="59">
                  <c:v>0.77850799999999998</c:v>
                </c:pt>
                <c:pt idx="60">
                  <c:v>0.76536899999999997</c:v>
                </c:pt>
                <c:pt idx="61">
                  <c:v>0.78836300000000004</c:v>
                </c:pt>
                <c:pt idx="62">
                  <c:v>0.775223</c:v>
                </c:pt>
                <c:pt idx="63">
                  <c:v>0.78836300000000004</c:v>
                </c:pt>
                <c:pt idx="64">
                  <c:v>0.78179299999999996</c:v>
                </c:pt>
                <c:pt idx="65">
                  <c:v>0.80478700000000003</c:v>
                </c:pt>
                <c:pt idx="66">
                  <c:v>0.80150200000000005</c:v>
                </c:pt>
                <c:pt idx="67">
                  <c:v>0.79821699999999995</c:v>
                </c:pt>
                <c:pt idx="68">
                  <c:v>0.79164800000000002</c:v>
                </c:pt>
                <c:pt idx="69">
                  <c:v>0.79493199999999997</c:v>
                </c:pt>
                <c:pt idx="70">
                  <c:v>0.79164800000000002</c:v>
                </c:pt>
                <c:pt idx="71">
                  <c:v>0.82121100000000002</c:v>
                </c:pt>
                <c:pt idx="72">
                  <c:v>0.80478700000000003</c:v>
                </c:pt>
                <c:pt idx="73">
                  <c:v>0.81135699999999999</c:v>
                </c:pt>
                <c:pt idx="74">
                  <c:v>0.80478700000000003</c:v>
                </c:pt>
                <c:pt idx="75">
                  <c:v>0.80807200000000001</c:v>
                </c:pt>
                <c:pt idx="76">
                  <c:v>0.81792600000000004</c:v>
                </c:pt>
                <c:pt idx="77">
                  <c:v>0.81464099999999995</c:v>
                </c:pt>
                <c:pt idx="78">
                  <c:v>0.81464099999999995</c:v>
                </c:pt>
                <c:pt idx="79">
                  <c:v>0.81135699999999999</c:v>
                </c:pt>
                <c:pt idx="80">
                  <c:v>0.82778099999999999</c:v>
                </c:pt>
                <c:pt idx="81">
                  <c:v>0.83106599999999997</c:v>
                </c:pt>
                <c:pt idx="82">
                  <c:v>0.81464099999999995</c:v>
                </c:pt>
                <c:pt idx="83">
                  <c:v>0.81464099999999995</c:v>
                </c:pt>
                <c:pt idx="84">
                  <c:v>0.80807200000000001</c:v>
                </c:pt>
                <c:pt idx="85">
                  <c:v>0.80478700000000003</c:v>
                </c:pt>
                <c:pt idx="86">
                  <c:v>0.81792600000000004</c:v>
                </c:pt>
                <c:pt idx="87">
                  <c:v>0.81135699999999999</c:v>
                </c:pt>
                <c:pt idx="88">
                  <c:v>0.81464099999999995</c:v>
                </c:pt>
                <c:pt idx="89">
                  <c:v>0.81135699999999999</c:v>
                </c:pt>
                <c:pt idx="90">
                  <c:v>0.81792600000000004</c:v>
                </c:pt>
                <c:pt idx="91">
                  <c:v>0.81135699999999999</c:v>
                </c:pt>
                <c:pt idx="92">
                  <c:v>0.81135699999999999</c:v>
                </c:pt>
                <c:pt idx="93">
                  <c:v>0.81135699999999999</c:v>
                </c:pt>
                <c:pt idx="94">
                  <c:v>0.82449600000000001</c:v>
                </c:pt>
                <c:pt idx="95">
                  <c:v>0.83106599999999997</c:v>
                </c:pt>
                <c:pt idx="96">
                  <c:v>0.83763500000000002</c:v>
                </c:pt>
                <c:pt idx="97">
                  <c:v>0.82449600000000001</c:v>
                </c:pt>
                <c:pt idx="98">
                  <c:v>0.81792600000000004</c:v>
                </c:pt>
                <c:pt idx="99">
                  <c:v>0.80150200000000005</c:v>
                </c:pt>
                <c:pt idx="100">
                  <c:v>0.80478700000000003</c:v>
                </c:pt>
                <c:pt idx="101">
                  <c:v>0.80478700000000003</c:v>
                </c:pt>
                <c:pt idx="102">
                  <c:v>0.81135699999999999</c:v>
                </c:pt>
                <c:pt idx="103">
                  <c:v>0.80807200000000001</c:v>
                </c:pt>
                <c:pt idx="104">
                  <c:v>0.80807200000000001</c:v>
                </c:pt>
                <c:pt idx="105">
                  <c:v>0.79493199999999997</c:v>
                </c:pt>
                <c:pt idx="106">
                  <c:v>0.80807200000000001</c:v>
                </c:pt>
                <c:pt idx="107">
                  <c:v>0.80150200000000005</c:v>
                </c:pt>
                <c:pt idx="108">
                  <c:v>0.80150200000000005</c:v>
                </c:pt>
                <c:pt idx="109">
                  <c:v>0.80150200000000005</c:v>
                </c:pt>
                <c:pt idx="110">
                  <c:v>0.81135699999999999</c:v>
                </c:pt>
                <c:pt idx="111">
                  <c:v>0.80478700000000003</c:v>
                </c:pt>
                <c:pt idx="112">
                  <c:v>0.81792600000000004</c:v>
                </c:pt>
                <c:pt idx="113">
                  <c:v>0.81792600000000004</c:v>
                </c:pt>
                <c:pt idx="114">
                  <c:v>0.80150200000000005</c:v>
                </c:pt>
                <c:pt idx="115">
                  <c:v>0.80807200000000001</c:v>
                </c:pt>
                <c:pt idx="116">
                  <c:v>0.82121100000000002</c:v>
                </c:pt>
                <c:pt idx="117">
                  <c:v>0.82121100000000002</c:v>
                </c:pt>
                <c:pt idx="118">
                  <c:v>0.81792600000000004</c:v>
                </c:pt>
                <c:pt idx="119">
                  <c:v>0.80150200000000005</c:v>
                </c:pt>
                <c:pt idx="120">
                  <c:v>0.81792600000000004</c:v>
                </c:pt>
                <c:pt idx="121">
                  <c:v>0.81464099999999995</c:v>
                </c:pt>
                <c:pt idx="122">
                  <c:v>0.82449600000000001</c:v>
                </c:pt>
                <c:pt idx="123">
                  <c:v>0.83106599999999997</c:v>
                </c:pt>
                <c:pt idx="124">
                  <c:v>0.81792600000000004</c:v>
                </c:pt>
                <c:pt idx="125">
                  <c:v>0.82778099999999999</c:v>
                </c:pt>
                <c:pt idx="126">
                  <c:v>0.82449600000000001</c:v>
                </c:pt>
                <c:pt idx="127">
                  <c:v>0.82778099999999999</c:v>
                </c:pt>
                <c:pt idx="128">
                  <c:v>0.83106599999999997</c:v>
                </c:pt>
                <c:pt idx="129">
                  <c:v>0.81135699999999999</c:v>
                </c:pt>
                <c:pt idx="130">
                  <c:v>0.81792600000000004</c:v>
                </c:pt>
                <c:pt idx="131">
                  <c:v>0.80150200000000005</c:v>
                </c:pt>
                <c:pt idx="132">
                  <c:v>0.80150200000000005</c:v>
                </c:pt>
                <c:pt idx="133">
                  <c:v>0.81464099999999995</c:v>
                </c:pt>
                <c:pt idx="134">
                  <c:v>0.81792600000000004</c:v>
                </c:pt>
                <c:pt idx="135">
                  <c:v>0.82449600000000001</c:v>
                </c:pt>
                <c:pt idx="136">
                  <c:v>0.81464099999999995</c:v>
                </c:pt>
                <c:pt idx="137">
                  <c:v>0.81135699999999999</c:v>
                </c:pt>
                <c:pt idx="138">
                  <c:v>0.81464099999999995</c:v>
                </c:pt>
                <c:pt idx="139">
                  <c:v>0.80807200000000001</c:v>
                </c:pt>
                <c:pt idx="140">
                  <c:v>0.82778099999999999</c:v>
                </c:pt>
                <c:pt idx="141">
                  <c:v>0.81792600000000004</c:v>
                </c:pt>
                <c:pt idx="142">
                  <c:v>0.83435099999999995</c:v>
                </c:pt>
                <c:pt idx="143">
                  <c:v>0.84092</c:v>
                </c:pt>
                <c:pt idx="144">
                  <c:v>0.82121100000000002</c:v>
                </c:pt>
                <c:pt idx="145">
                  <c:v>0.83435099999999995</c:v>
                </c:pt>
                <c:pt idx="146">
                  <c:v>0.82778099999999999</c:v>
                </c:pt>
                <c:pt idx="147">
                  <c:v>0.83106599999999997</c:v>
                </c:pt>
                <c:pt idx="148">
                  <c:v>0.83106599999999997</c:v>
                </c:pt>
                <c:pt idx="149">
                  <c:v>0.80807200000000001</c:v>
                </c:pt>
                <c:pt idx="150">
                  <c:v>0.81464099999999995</c:v>
                </c:pt>
                <c:pt idx="151">
                  <c:v>0.82449600000000001</c:v>
                </c:pt>
                <c:pt idx="152">
                  <c:v>0.80807200000000001</c:v>
                </c:pt>
                <c:pt idx="153">
                  <c:v>0.83435099999999995</c:v>
                </c:pt>
                <c:pt idx="154">
                  <c:v>0.81792600000000004</c:v>
                </c:pt>
                <c:pt idx="155">
                  <c:v>0.82449600000000001</c:v>
                </c:pt>
                <c:pt idx="156">
                  <c:v>0.82121100000000002</c:v>
                </c:pt>
                <c:pt idx="157">
                  <c:v>0.82121100000000002</c:v>
                </c:pt>
                <c:pt idx="158">
                  <c:v>0.83106599999999997</c:v>
                </c:pt>
                <c:pt idx="159">
                  <c:v>0.82121100000000002</c:v>
                </c:pt>
                <c:pt idx="160">
                  <c:v>0.82121100000000002</c:v>
                </c:pt>
                <c:pt idx="161">
                  <c:v>0.82121100000000002</c:v>
                </c:pt>
                <c:pt idx="162">
                  <c:v>0.81135699999999999</c:v>
                </c:pt>
                <c:pt idx="163">
                  <c:v>0.83435099999999995</c:v>
                </c:pt>
                <c:pt idx="164">
                  <c:v>0.82449600000000001</c:v>
                </c:pt>
                <c:pt idx="165">
                  <c:v>0.82778099999999999</c:v>
                </c:pt>
                <c:pt idx="166">
                  <c:v>0.83106599999999997</c:v>
                </c:pt>
                <c:pt idx="167">
                  <c:v>0.83106599999999997</c:v>
                </c:pt>
                <c:pt idx="168">
                  <c:v>0.83106599999999997</c:v>
                </c:pt>
                <c:pt idx="169">
                  <c:v>0.82449600000000001</c:v>
                </c:pt>
                <c:pt idx="170">
                  <c:v>0.82778099999999999</c:v>
                </c:pt>
                <c:pt idx="171">
                  <c:v>0.84092</c:v>
                </c:pt>
                <c:pt idx="172">
                  <c:v>0.83435099999999995</c:v>
                </c:pt>
                <c:pt idx="173">
                  <c:v>0.83763500000000002</c:v>
                </c:pt>
                <c:pt idx="174">
                  <c:v>0.83106599999999997</c:v>
                </c:pt>
                <c:pt idx="175">
                  <c:v>0.83106599999999997</c:v>
                </c:pt>
                <c:pt idx="176">
                  <c:v>0.82778099999999999</c:v>
                </c:pt>
                <c:pt idx="177">
                  <c:v>0.82121100000000002</c:v>
                </c:pt>
                <c:pt idx="178">
                  <c:v>0.82121100000000002</c:v>
                </c:pt>
                <c:pt idx="179">
                  <c:v>0.82449600000000001</c:v>
                </c:pt>
                <c:pt idx="180">
                  <c:v>0.82449600000000001</c:v>
                </c:pt>
                <c:pt idx="181">
                  <c:v>0.83435099999999995</c:v>
                </c:pt>
                <c:pt idx="182">
                  <c:v>0.82778099999999999</c:v>
                </c:pt>
                <c:pt idx="183">
                  <c:v>0.82778099999999999</c:v>
                </c:pt>
                <c:pt idx="184">
                  <c:v>0.82121100000000002</c:v>
                </c:pt>
                <c:pt idx="185">
                  <c:v>0.83435099999999995</c:v>
                </c:pt>
                <c:pt idx="186">
                  <c:v>0.84420499999999998</c:v>
                </c:pt>
                <c:pt idx="187">
                  <c:v>0.83763500000000002</c:v>
                </c:pt>
                <c:pt idx="188">
                  <c:v>0.83763500000000002</c:v>
                </c:pt>
                <c:pt idx="189">
                  <c:v>0.83435099999999995</c:v>
                </c:pt>
                <c:pt idx="190">
                  <c:v>0.82449600000000001</c:v>
                </c:pt>
                <c:pt idx="191">
                  <c:v>0.83763500000000002</c:v>
                </c:pt>
                <c:pt idx="192">
                  <c:v>0.83763500000000002</c:v>
                </c:pt>
                <c:pt idx="193">
                  <c:v>0.83106599999999997</c:v>
                </c:pt>
                <c:pt idx="194">
                  <c:v>0.83106599999999997</c:v>
                </c:pt>
                <c:pt idx="195">
                  <c:v>0.84092</c:v>
                </c:pt>
                <c:pt idx="196">
                  <c:v>0.84092</c:v>
                </c:pt>
                <c:pt idx="197">
                  <c:v>0.83106599999999997</c:v>
                </c:pt>
                <c:pt idx="198">
                  <c:v>0.83106599999999997</c:v>
                </c:pt>
                <c:pt idx="199">
                  <c:v>0.82449600000000001</c:v>
                </c:pt>
                <c:pt idx="200">
                  <c:v>0.81135699999999999</c:v>
                </c:pt>
                <c:pt idx="201">
                  <c:v>0.82449600000000001</c:v>
                </c:pt>
                <c:pt idx="202">
                  <c:v>0.82778099999999999</c:v>
                </c:pt>
                <c:pt idx="203">
                  <c:v>0.82778099999999999</c:v>
                </c:pt>
                <c:pt idx="204">
                  <c:v>0.82778099999999999</c:v>
                </c:pt>
                <c:pt idx="205">
                  <c:v>0.82121100000000002</c:v>
                </c:pt>
                <c:pt idx="206">
                  <c:v>0.82449600000000001</c:v>
                </c:pt>
                <c:pt idx="207">
                  <c:v>0.82449600000000001</c:v>
                </c:pt>
                <c:pt idx="208">
                  <c:v>0.83106599999999997</c:v>
                </c:pt>
                <c:pt idx="209">
                  <c:v>0.82778099999999999</c:v>
                </c:pt>
                <c:pt idx="210">
                  <c:v>0.80807200000000001</c:v>
                </c:pt>
                <c:pt idx="211">
                  <c:v>0.82778099999999999</c:v>
                </c:pt>
                <c:pt idx="212">
                  <c:v>0.83106599999999997</c:v>
                </c:pt>
                <c:pt idx="213">
                  <c:v>0.82778099999999999</c:v>
                </c:pt>
                <c:pt idx="214">
                  <c:v>0.83106599999999997</c:v>
                </c:pt>
                <c:pt idx="215">
                  <c:v>0.82778099999999999</c:v>
                </c:pt>
                <c:pt idx="216">
                  <c:v>0.82449600000000001</c:v>
                </c:pt>
                <c:pt idx="217">
                  <c:v>0.82778099999999999</c:v>
                </c:pt>
                <c:pt idx="218">
                  <c:v>0.83763500000000002</c:v>
                </c:pt>
                <c:pt idx="219">
                  <c:v>0.83106599999999997</c:v>
                </c:pt>
                <c:pt idx="220">
                  <c:v>0.80478700000000003</c:v>
                </c:pt>
                <c:pt idx="221">
                  <c:v>0.82449600000000001</c:v>
                </c:pt>
                <c:pt idx="222">
                  <c:v>0.82121100000000002</c:v>
                </c:pt>
                <c:pt idx="223">
                  <c:v>0.82121100000000002</c:v>
                </c:pt>
                <c:pt idx="224">
                  <c:v>0.82121100000000002</c:v>
                </c:pt>
                <c:pt idx="225">
                  <c:v>0.82121100000000002</c:v>
                </c:pt>
                <c:pt idx="226">
                  <c:v>0.82121100000000002</c:v>
                </c:pt>
                <c:pt idx="227">
                  <c:v>0.82121100000000002</c:v>
                </c:pt>
                <c:pt idx="228">
                  <c:v>0.82778099999999999</c:v>
                </c:pt>
                <c:pt idx="229">
                  <c:v>0.82778099999999999</c:v>
                </c:pt>
                <c:pt idx="230">
                  <c:v>0.80478700000000003</c:v>
                </c:pt>
                <c:pt idx="231">
                  <c:v>0.82778099999999999</c:v>
                </c:pt>
                <c:pt idx="232">
                  <c:v>0.83763500000000002</c:v>
                </c:pt>
                <c:pt idx="233">
                  <c:v>0.83763500000000002</c:v>
                </c:pt>
                <c:pt idx="234">
                  <c:v>0.83763500000000002</c:v>
                </c:pt>
                <c:pt idx="235">
                  <c:v>0.83435099999999995</c:v>
                </c:pt>
                <c:pt idx="236">
                  <c:v>0.83106599999999997</c:v>
                </c:pt>
                <c:pt idx="237">
                  <c:v>0.82778099999999999</c:v>
                </c:pt>
                <c:pt idx="238">
                  <c:v>0.82778099999999999</c:v>
                </c:pt>
                <c:pt idx="239">
                  <c:v>0.82778099999999999</c:v>
                </c:pt>
                <c:pt idx="240">
                  <c:v>0.81792600000000004</c:v>
                </c:pt>
                <c:pt idx="241">
                  <c:v>0.82449600000000001</c:v>
                </c:pt>
                <c:pt idx="242">
                  <c:v>0.84092</c:v>
                </c:pt>
                <c:pt idx="243">
                  <c:v>0.83106599999999997</c:v>
                </c:pt>
                <c:pt idx="244">
                  <c:v>0.83435099999999995</c:v>
                </c:pt>
                <c:pt idx="245">
                  <c:v>0.82778099999999999</c:v>
                </c:pt>
                <c:pt idx="246">
                  <c:v>0.82449600000000001</c:v>
                </c:pt>
                <c:pt idx="247">
                  <c:v>0.82121100000000002</c:v>
                </c:pt>
                <c:pt idx="248">
                  <c:v>0.82449600000000001</c:v>
                </c:pt>
                <c:pt idx="249">
                  <c:v>0.83106599999999997</c:v>
                </c:pt>
                <c:pt idx="250">
                  <c:v>0.82778099999999999</c:v>
                </c:pt>
                <c:pt idx="251">
                  <c:v>0.81135699999999999</c:v>
                </c:pt>
                <c:pt idx="252">
                  <c:v>0.81135699999999999</c:v>
                </c:pt>
                <c:pt idx="253">
                  <c:v>0.80478700000000003</c:v>
                </c:pt>
                <c:pt idx="254">
                  <c:v>0.81135699999999999</c:v>
                </c:pt>
                <c:pt idx="255">
                  <c:v>0.81792600000000004</c:v>
                </c:pt>
                <c:pt idx="256">
                  <c:v>0.81135699999999999</c:v>
                </c:pt>
                <c:pt idx="257">
                  <c:v>0.80478700000000003</c:v>
                </c:pt>
                <c:pt idx="258">
                  <c:v>0.80478700000000003</c:v>
                </c:pt>
                <c:pt idx="259">
                  <c:v>0.80807200000000001</c:v>
                </c:pt>
                <c:pt idx="260">
                  <c:v>0.80150200000000005</c:v>
                </c:pt>
                <c:pt idx="261">
                  <c:v>0.79493199999999997</c:v>
                </c:pt>
                <c:pt idx="262">
                  <c:v>0.80807200000000001</c:v>
                </c:pt>
                <c:pt idx="263">
                  <c:v>0.80478700000000003</c:v>
                </c:pt>
                <c:pt idx="264">
                  <c:v>0.81464099999999995</c:v>
                </c:pt>
                <c:pt idx="265">
                  <c:v>0.81464099999999995</c:v>
                </c:pt>
                <c:pt idx="266">
                  <c:v>0.79493199999999997</c:v>
                </c:pt>
                <c:pt idx="267">
                  <c:v>0.79493199999999997</c:v>
                </c:pt>
                <c:pt idx="268">
                  <c:v>0.78507800000000005</c:v>
                </c:pt>
                <c:pt idx="269">
                  <c:v>0.79493199999999997</c:v>
                </c:pt>
                <c:pt idx="270">
                  <c:v>0.78179299999999996</c:v>
                </c:pt>
                <c:pt idx="271">
                  <c:v>0.78507800000000005</c:v>
                </c:pt>
                <c:pt idx="272">
                  <c:v>0.78836300000000004</c:v>
                </c:pt>
                <c:pt idx="273">
                  <c:v>0.78179299999999996</c:v>
                </c:pt>
                <c:pt idx="274">
                  <c:v>0.78507800000000005</c:v>
                </c:pt>
                <c:pt idx="275">
                  <c:v>0.79821699999999995</c:v>
                </c:pt>
                <c:pt idx="276">
                  <c:v>0.78836300000000004</c:v>
                </c:pt>
                <c:pt idx="277">
                  <c:v>0.79164800000000002</c:v>
                </c:pt>
                <c:pt idx="278">
                  <c:v>0.78507800000000005</c:v>
                </c:pt>
                <c:pt idx="279">
                  <c:v>0.80150200000000005</c:v>
                </c:pt>
                <c:pt idx="280">
                  <c:v>0.79164800000000002</c:v>
                </c:pt>
                <c:pt idx="281">
                  <c:v>0.80150200000000005</c:v>
                </c:pt>
                <c:pt idx="282">
                  <c:v>0.79493199999999997</c:v>
                </c:pt>
                <c:pt idx="283">
                  <c:v>0.78507800000000005</c:v>
                </c:pt>
                <c:pt idx="284">
                  <c:v>0.78507800000000005</c:v>
                </c:pt>
                <c:pt idx="285">
                  <c:v>0.79164800000000002</c:v>
                </c:pt>
                <c:pt idx="286">
                  <c:v>0.79493199999999997</c:v>
                </c:pt>
                <c:pt idx="287">
                  <c:v>0.78179299999999996</c:v>
                </c:pt>
                <c:pt idx="288">
                  <c:v>0.78507800000000005</c:v>
                </c:pt>
                <c:pt idx="289">
                  <c:v>0.775223</c:v>
                </c:pt>
                <c:pt idx="290">
                  <c:v>0.79493199999999997</c:v>
                </c:pt>
                <c:pt idx="291">
                  <c:v>0.78179299999999996</c:v>
                </c:pt>
                <c:pt idx="292">
                  <c:v>0.77193800000000001</c:v>
                </c:pt>
                <c:pt idx="293">
                  <c:v>0.78507800000000005</c:v>
                </c:pt>
                <c:pt idx="294">
                  <c:v>0.78179299999999996</c:v>
                </c:pt>
                <c:pt idx="295">
                  <c:v>0.78836300000000004</c:v>
                </c:pt>
                <c:pt idx="296">
                  <c:v>0.78836300000000004</c:v>
                </c:pt>
                <c:pt idx="297">
                  <c:v>0.78836300000000004</c:v>
                </c:pt>
                <c:pt idx="298">
                  <c:v>0.78507800000000005</c:v>
                </c:pt>
                <c:pt idx="299">
                  <c:v>0.77193800000000001</c:v>
                </c:pt>
                <c:pt idx="300">
                  <c:v>0.78179299999999996</c:v>
                </c:pt>
                <c:pt idx="301">
                  <c:v>0.775223</c:v>
                </c:pt>
                <c:pt idx="302">
                  <c:v>0.77850799999999998</c:v>
                </c:pt>
                <c:pt idx="303">
                  <c:v>0.77193800000000001</c:v>
                </c:pt>
                <c:pt idx="304">
                  <c:v>0.775223</c:v>
                </c:pt>
                <c:pt idx="305">
                  <c:v>0.77193800000000001</c:v>
                </c:pt>
                <c:pt idx="306">
                  <c:v>0.775223</c:v>
                </c:pt>
                <c:pt idx="307">
                  <c:v>0.78179299999999996</c:v>
                </c:pt>
                <c:pt idx="308">
                  <c:v>0.775223</c:v>
                </c:pt>
                <c:pt idx="309">
                  <c:v>0.77850799999999998</c:v>
                </c:pt>
                <c:pt idx="310">
                  <c:v>0.76865399999999995</c:v>
                </c:pt>
                <c:pt idx="311">
                  <c:v>0.79164800000000002</c:v>
                </c:pt>
                <c:pt idx="312">
                  <c:v>0.78836300000000004</c:v>
                </c:pt>
                <c:pt idx="313">
                  <c:v>0.77850799999999998</c:v>
                </c:pt>
                <c:pt idx="314">
                  <c:v>0.76536899999999997</c:v>
                </c:pt>
                <c:pt idx="315">
                  <c:v>0.77193800000000001</c:v>
                </c:pt>
                <c:pt idx="316">
                  <c:v>0.77193800000000001</c:v>
                </c:pt>
                <c:pt idx="317">
                  <c:v>0.76208399999999998</c:v>
                </c:pt>
                <c:pt idx="318">
                  <c:v>0.77193800000000001</c:v>
                </c:pt>
                <c:pt idx="319">
                  <c:v>0.76536899999999997</c:v>
                </c:pt>
                <c:pt idx="320">
                  <c:v>0.77193800000000001</c:v>
                </c:pt>
                <c:pt idx="321">
                  <c:v>0.775223</c:v>
                </c:pt>
                <c:pt idx="322">
                  <c:v>0.76536899999999997</c:v>
                </c:pt>
                <c:pt idx="323">
                  <c:v>0.77193800000000001</c:v>
                </c:pt>
                <c:pt idx="324">
                  <c:v>0.77193800000000001</c:v>
                </c:pt>
                <c:pt idx="325">
                  <c:v>0.775223</c:v>
                </c:pt>
                <c:pt idx="326">
                  <c:v>0.76865399999999995</c:v>
                </c:pt>
                <c:pt idx="327">
                  <c:v>0.78179299999999996</c:v>
                </c:pt>
                <c:pt idx="328">
                  <c:v>0.78507800000000005</c:v>
                </c:pt>
                <c:pt idx="329">
                  <c:v>0.78836300000000004</c:v>
                </c:pt>
                <c:pt idx="330">
                  <c:v>0.77850799999999998</c:v>
                </c:pt>
                <c:pt idx="331">
                  <c:v>0.775223</c:v>
                </c:pt>
                <c:pt idx="332">
                  <c:v>0.78179299999999996</c:v>
                </c:pt>
                <c:pt idx="333">
                  <c:v>0.77850799999999998</c:v>
                </c:pt>
                <c:pt idx="334">
                  <c:v>0.76865399999999995</c:v>
                </c:pt>
                <c:pt idx="335">
                  <c:v>0.758799</c:v>
                </c:pt>
                <c:pt idx="336">
                  <c:v>0.76536899999999997</c:v>
                </c:pt>
                <c:pt idx="337">
                  <c:v>0.758799</c:v>
                </c:pt>
                <c:pt idx="338">
                  <c:v>0.76865399999999995</c:v>
                </c:pt>
                <c:pt idx="339">
                  <c:v>0.77193800000000001</c:v>
                </c:pt>
                <c:pt idx="340">
                  <c:v>0.77193800000000001</c:v>
                </c:pt>
                <c:pt idx="341">
                  <c:v>0.76536899999999997</c:v>
                </c:pt>
                <c:pt idx="342">
                  <c:v>0.76536899999999997</c:v>
                </c:pt>
                <c:pt idx="343">
                  <c:v>0.775223</c:v>
                </c:pt>
                <c:pt idx="344">
                  <c:v>0.77850799999999998</c:v>
                </c:pt>
                <c:pt idx="345">
                  <c:v>0.77850799999999998</c:v>
                </c:pt>
                <c:pt idx="346">
                  <c:v>0.775223</c:v>
                </c:pt>
                <c:pt idx="347">
                  <c:v>0.78179299999999996</c:v>
                </c:pt>
                <c:pt idx="348">
                  <c:v>0.77193800000000001</c:v>
                </c:pt>
                <c:pt idx="349">
                  <c:v>0.76536899999999997</c:v>
                </c:pt>
                <c:pt idx="350">
                  <c:v>0.76865399999999995</c:v>
                </c:pt>
                <c:pt idx="351">
                  <c:v>0.77193800000000001</c:v>
                </c:pt>
                <c:pt idx="352">
                  <c:v>0.77193800000000001</c:v>
                </c:pt>
                <c:pt idx="353">
                  <c:v>0.77193800000000001</c:v>
                </c:pt>
                <c:pt idx="354">
                  <c:v>0.76536899999999997</c:v>
                </c:pt>
                <c:pt idx="355">
                  <c:v>0.77193800000000001</c:v>
                </c:pt>
                <c:pt idx="356">
                  <c:v>0.76865399999999995</c:v>
                </c:pt>
                <c:pt idx="357">
                  <c:v>0.76536899999999997</c:v>
                </c:pt>
                <c:pt idx="358">
                  <c:v>0.775223</c:v>
                </c:pt>
                <c:pt idx="359">
                  <c:v>0.78179299999999996</c:v>
                </c:pt>
                <c:pt idx="360">
                  <c:v>0.78507800000000005</c:v>
                </c:pt>
                <c:pt idx="361">
                  <c:v>0.79164800000000002</c:v>
                </c:pt>
                <c:pt idx="362">
                  <c:v>0.77850799999999998</c:v>
                </c:pt>
                <c:pt idx="363">
                  <c:v>0.76536899999999997</c:v>
                </c:pt>
                <c:pt idx="364">
                  <c:v>0.77193800000000001</c:v>
                </c:pt>
                <c:pt idx="365">
                  <c:v>0.76536899999999997</c:v>
                </c:pt>
                <c:pt idx="366">
                  <c:v>0.76865399999999995</c:v>
                </c:pt>
                <c:pt idx="367">
                  <c:v>0.758799</c:v>
                </c:pt>
                <c:pt idx="368">
                  <c:v>0.758799</c:v>
                </c:pt>
                <c:pt idx="369">
                  <c:v>0.77193800000000001</c:v>
                </c:pt>
                <c:pt idx="370">
                  <c:v>0.775223</c:v>
                </c:pt>
                <c:pt idx="371">
                  <c:v>0.77193800000000001</c:v>
                </c:pt>
                <c:pt idx="372">
                  <c:v>0.775223</c:v>
                </c:pt>
                <c:pt idx="373">
                  <c:v>0.76536899999999997</c:v>
                </c:pt>
                <c:pt idx="374">
                  <c:v>0.78507800000000005</c:v>
                </c:pt>
                <c:pt idx="375">
                  <c:v>0.76208399999999998</c:v>
                </c:pt>
                <c:pt idx="376">
                  <c:v>0.775223</c:v>
                </c:pt>
                <c:pt idx="377">
                  <c:v>0.775223</c:v>
                </c:pt>
                <c:pt idx="378">
                  <c:v>0.775223</c:v>
                </c:pt>
                <c:pt idx="379">
                  <c:v>0.78179299999999996</c:v>
                </c:pt>
                <c:pt idx="380">
                  <c:v>0.775223</c:v>
                </c:pt>
                <c:pt idx="381">
                  <c:v>0.77193800000000001</c:v>
                </c:pt>
                <c:pt idx="382">
                  <c:v>0.76865399999999995</c:v>
                </c:pt>
                <c:pt idx="383">
                  <c:v>0.775223</c:v>
                </c:pt>
                <c:pt idx="384">
                  <c:v>0.75222900000000004</c:v>
                </c:pt>
                <c:pt idx="385">
                  <c:v>0.76865399999999995</c:v>
                </c:pt>
                <c:pt idx="386">
                  <c:v>0.75222900000000004</c:v>
                </c:pt>
                <c:pt idx="387">
                  <c:v>0.77193800000000001</c:v>
                </c:pt>
                <c:pt idx="388">
                  <c:v>0.76536899999999997</c:v>
                </c:pt>
                <c:pt idx="389">
                  <c:v>0.758799</c:v>
                </c:pt>
                <c:pt idx="390">
                  <c:v>0.76208399999999998</c:v>
                </c:pt>
                <c:pt idx="391">
                  <c:v>0.76865399999999995</c:v>
                </c:pt>
                <c:pt idx="392">
                  <c:v>0.77193800000000001</c:v>
                </c:pt>
                <c:pt idx="393">
                  <c:v>0.775223</c:v>
                </c:pt>
                <c:pt idx="394">
                  <c:v>0.77193800000000001</c:v>
                </c:pt>
                <c:pt idx="395">
                  <c:v>0.76208399999999998</c:v>
                </c:pt>
                <c:pt idx="396">
                  <c:v>0.77850799999999998</c:v>
                </c:pt>
                <c:pt idx="397">
                  <c:v>0.76536899999999997</c:v>
                </c:pt>
                <c:pt idx="398">
                  <c:v>0.775223</c:v>
                </c:pt>
                <c:pt idx="399">
                  <c:v>0.77850799999999998</c:v>
                </c:pt>
                <c:pt idx="400">
                  <c:v>0.76536899999999997</c:v>
                </c:pt>
                <c:pt idx="401">
                  <c:v>0.77850799999999998</c:v>
                </c:pt>
                <c:pt idx="402">
                  <c:v>0.77850799999999998</c:v>
                </c:pt>
                <c:pt idx="403">
                  <c:v>0.775223</c:v>
                </c:pt>
                <c:pt idx="404">
                  <c:v>0.78179299999999996</c:v>
                </c:pt>
                <c:pt idx="405">
                  <c:v>0.77193800000000001</c:v>
                </c:pt>
                <c:pt idx="406">
                  <c:v>0.78836300000000004</c:v>
                </c:pt>
                <c:pt idx="407">
                  <c:v>0.76865399999999995</c:v>
                </c:pt>
                <c:pt idx="408">
                  <c:v>0.77850799999999998</c:v>
                </c:pt>
                <c:pt idx="409">
                  <c:v>0.78179299999999996</c:v>
                </c:pt>
                <c:pt idx="410">
                  <c:v>0.78507800000000005</c:v>
                </c:pt>
                <c:pt idx="411">
                  <c:v>0.77850799999999998</c:v>
                </c:pt>
                <c:pt idx="412">
                  <c:v>0.78507800000000005</c:v>
                </c:pt>
                <c:pt idx="413">
                  <c:v>0.775223</c:v>
                </c:pt>
                <c:pt idx="414">
                  <c:v>0.77193800000000001</c:v>
                </c:pt>
                <c:pt idx="415">
                  <c:v>0.775223</c:v>
                </c:pt>
                <c:pt idx="416">
                  <c:v>0.758799</c:v>
                </c:pt>
                <c:pt idx="417">
                  <c:v>0.77850799999999998</c:v>
                </c:pt>
                <c:pt idx="418">
                  <c:v>0.76208399999999998</c:v>
                </c:pt>
                <c:pt idx="419">
                  <c:v>0.775223</c:v>
                </c:pt>
                <c:pt idx="420">
                  <c:v>0.77193800000000001</c:v>
                </c:pt>
                <c:pt idx="421">
                  <c:v>0.775223</c:v>
                </c:pt>
                <c:pt idx="422">
                  <c:v>0.77850799999999998</c:v>
                </c:pt>
                <c:pt idx="423">
                  <c:v>0.77193800000000001</c:v>
                </c:pt>
                <c:pt idx="424">
                  <c:v>0.78179299999999996</c:v>
                </c:pt>
                <c:pt idx="425">
                  <c:v>0.78507800000000005</c:v>
                </c:pt>
                <c:pt idx="426">
                  <c:v>0.78507800000000005</c:v>
                </c:pt>
                <c:pt idx="427">
                  <c:v>0.78836300000000004</c:v>
                </c:pt>
                <c:pt idx="428">
                  <c:v>0.77850799999999998</c:v>
                </c:pt>
                <c:pt idx="429">
                  <c:v>0.76865399999999995</c:v>
                </c:pt>
                <c:pt idx="430">
                  <c:v>0.775223</c:v>
                </c:pt>
                <c:pt idx="431">
                  <c:v>0.77193800000000001</c:v>
                </c:pt>
                <c:pt idx="432">
                  <c:v>0.75551400000000002</c:v>
                </c:pt>
                <c:pt idx="433">
                  <c:v>0.76865399999999995</c:v>
                </c:pt>
                <c:pt idx="434">
                  <c:v>0.76208399999999998</c:v>
                </c:pt>
                <c:pt idx="435">
                  <c:v>0.76536899999999997</c:v>
                </c:pt>
                <c:pt idx="436">
                  <c:v>0.76208399999999998</c:v>
                </c:pt>
                <c:pt idx="437">
                  <c:v>0.758799</c:v>
                </c:pt>
                <c:pt idx="438">
                  <c:v>0.76865399999999995</c:v>
                </c:pt>
                <c:pt idx="439">
                  <c:v>0.76536899999999997</c:v>
                </c:pt>
                <c:pt idx="440">
                  <c:v>0.76208399999999998</c:v>
                </c:pt>
                <c:pt idx="441">
                  <c:v>0.775223</c:v>
                </c:pt>
                <c:pt idx="442">
                  <c:v>0.76865399999999995</c:v>
                </c:pt>
                <c:pt idx="443">
                  <c:v>0.76208399999999998</c:v>
                </c:pt>
                <c:pt idx="444">
                  <c:v>0.76865399999999995</c:v>
                </c:pt>
                <c:pt idx="445">
                  <c:v>0.75551400000000002</c:v>
                </c:pt>
                <c:pt idx="446">
                  <c:v>0.75551400000000002</c:v>
                </c:pt>
                <c:pt idx="447">
                  <c:v>0.75222900000000004</c:v>
                </c:pt>
                <c:pt idx="448">
                  <c:v>0.74237500000000001</c:v>
                </c:pt>
                <c:pt idx="449">
                  <c:v>0.75222900000000004</c:v>
                </c:pt>
                <c:pt idx="450">
                  <c:v>0.74565999999999999</c:v>
                </c:pt>
                <c:pt idx="451">
                  <c:v>0.74237500000000001</c:v>
                </c:pt>
                <c:pt idx="452">
                  <c:v>0.75222900000000004</c:v>
                </c:pt>
                <c:pt idx="453">
                  <c:v>0.74894499999999997</c:v>
                </c:pt>
                <c:pt idx="454">
                  <c:v>0.74565999999999999</c:v>
                </c:pt>
                <c:pt idx="455">
                  <c:v>0.76208399999999998</c:v>
                </c:pt>
                <c:pt idx="456">
                  <c:v>0.76865399999999995</c:v>
                </c:pt>
                <c:pt idx="457">
                  <c:v>0.77850799999999998</c:v>
                </c:pt>
                <c:pt idx="458">
                  <c:v>0.77193800000000001</c:v>
                </c:pt>
                <c:pt idx="459">
                  <c:v>0.76865399999999995</c:v>
                </c:pt>
                <c:pt idx="460">
                  <c:v>0.76536899999999997</c:v>
                </c:pt>
                <c:pt idx="461">
                  <c:v>0.758799</c:v>
                </c:pt>
                <c:pt idx="462">
                  <c:v>0.75551400000000002</c:v>
                </c:pt>
                <c:pt idx="463">
                  <c:v>0.758799</c:v>
                </c:pt>
                <c:pt idx="464">
                  <c:v>0.74894499999999997</c:v>
                </c:pt>
                <c:pt idx="465">
                  <c:v>0.75222900000000004</c:v>
                </c:pt>
                <c:pt idx="466">
                  <c:v>0.758799</c:v>
                </c:pt>
                <c:pt idx="467">
                  <c:v>0.75222900000000004</c:v>
                </c:pt>
                <c:pt idx="468">
                  <c:v>0.76208399999999998</c:v>
                </c:pt>
                <c:pt idx="469">
                  <c:v>0.758799</c:v>
                </c:pt>
                <c:pt idx="470">
                  <c:v>0.76208399999999998</c:v>
                </c:pt>
                <c:pt idx="471">
                  <c:v>0.74894499999999997</c:v>
                </c:pt>
                <c:pt idx="472">
                  <c:v>0.76208399999999998</c:v>
                </c:pt>
                <c:pt idx="473">
                  <c:v>0.75551400000000002</c:v>
                </c:pt>
                <c:pt idx="474">
                  <c:v>0.775223</c:v>
                </c:pt>
                <c:pt idx="475">
                  <c:v>0.775223</c:v>
                </c:pt>
                <c:pt idx="476">
                  <c:v>0.77193800000000001</c:v>
                </c:pt>
                <c:pt idx="477">
                  <c:v>0.77193800000000001</c:v>
                </c:pt>
                <c:pt idx="478">
                  <c:v>0.76208399999999998</c:v>
                </c:pt>
                <c:pt idx="479">
                  <c:v>0.76536899999999997</c:v>
                </c:pt>
                <c:pt idx="480">
                  <c:v>0.75222900000000004</c:v>
                </c:pt>
                <c:pt idx="481">
                  <c:v>0.76208399999999998</c:v>
                </c:pt>
                <c:pt idx="482">
                  <c:v>0.73909000000000002</c:v>
                </c:pt>
                <c:pt idx="483">
                  <c:v>0.758799</c:v>
                </c:pt>
                <c:pt idx="484">
                  <c:v>0.74565999999999999</c:v>
                </c:pt>
                <c:pt idx="485">
                  <c:v>0.758799</c:v>
                </c:pt>
                <c:pt idx="486">
                  <c:v>0.75222900000000004</c:v>
                </c:pt>
                <c:pt idx="487">
                  <c:v>0.74894499999999997</c:v>
                </c:pt>
                <c:pt idx="488">
                  <c:v>0.758799</c:v>
                </c:pt>
                <c:pt idx="489">
                  <c:v>0.75222900000000004</c:v>
                </c:pt>
                <c:pt idx="490">
                  <c:v>0.76208399999999998</c:v>
                </c:pt>
                <c:pt idx="491">
                  <c:v>0.75222900000000004</c:v>
                </c:pt>
                <c:pt idx="492">
                  <c:v>0.775223</c:v>
                </c:pt>
                <c:pt idx="493">
                  <c:v>0.758799</c:v>
                </c:pt>
                <c:pt idx="494">
                  <c:v>0.77850799999999998</c:v>
                </c:pt>
                <c:pt idx="495">
                  <c:v>0.75222900000000004</c:v>
                </c:pt>
                <c:pt idx="496">
                  <c:v>0.77193800000000001</c:v>
                </c:pt>
                <c:pt idx="497">
                  <c:v>0.775223</c:v>
                </c:pt>
                <c:pt idx="498">
                  <c:v>0.76865399999999995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5C6-4149-A11E-70BFC30F84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2985312"/>
        <c:axId val="442985968"/>
      </c:scatterChart>
      <c:valAx>
        <c:axId val="442985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en ms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968"/>
        <c:crosses val="autoZero"/>
        <c:crossBetween val="midCat"/>
      </c:valAx>
      <c:valAx>
        <c:axId val="442985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Vitesse en m/s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3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>
      <a:softEdge rad="63500"/>
    </a:effectLst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_rels/data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image" Target="../media/image13.jpg"/></Relationships>
</file>

<file path=ppt/diagrams/_rels/drawing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image" Target="../media/image1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A77570-436A-4E09-A318-A853C917D5E7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4BFC39B-91BA-4A28-8442-D06879C4B930}">
      <dgm:prSet phldrT="[Texte]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dirty="0"/>
            <a:t>Projet M1 </a:t>
          </a:r>
          <a:br>
            <a:rPr lang="fr-FR" dirty="0"/>
          </a:br>
          <a:r>
            <a:rPr lang="fr-FR" b="1" dirty="0"/>
            <a:t>1 an </a:t>
          </a:r>
        </a:p>
      </dgm:t>
    </dgm:pt>
    <dgm:pt modelId="{F5569A97-7A1A-4A69-912D-E79257F7DC39}" type="parTrans" cxnId="{0CB8183F-A554-46D0-B68A-BC0E95930757}">
      <dgm:prSet/>
      <dgm:spPr/>
      <dgm:t>
        <a:bodyPr/>
        <a:lstStyle/>
        <a:p>
          <a:endParaRPr lang="fr-FR"/>
        </a:p>
      </dgm:t>
    </dgm:pt>
    <dgm:pt modelId="{1D5C9F99-A1D8-41C1-B82F-83EEAA869336}" type="sibTrans" cxnId="{0CB8183F-A554-46D0-B68A-BC0E95930757}">
      <dgm:prSet/>
      <dgm:spPr>
        <a:solidFill>
          <a:srgbClr val="204484"/>
        </a:solidFill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604D284-DB9D-4E7A-A1D6-C3917281151A}">
      <dgm:prSet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Crystéo</a:t>
          </a:r>
          <a:endParaRPr lang="fr-FR" dirty="0"/>
        </a:p>
      </dgm:t>
    </dgm:pt>
    <dgm:pt modelId="{BC142408-C4BA-4B6D-873C-515FFA0EFF8C}" type="parTrans" cxnId="{508949F7-D2CF-4E6F-83EB-2A2D015ABF1B}">
      <dgm:prSet/>
      <dgm:spPr/>
      <dgm:t>
        <a:bodyPr/>
        <a:lstStyle/>
        <a:p>
          <a:endParaRPr lang="fr-FR"/>
        </a:p>
      </dgm:t>
    </dgm:pt>
    <dgm:pt modelId="{C256BB97-C029-45B7-9FB2-C1C2C78FA077}" type="sibTrans" cxnId="{508949F7-D2CF-4E6F-83EB-2A2D015ABF1B}">
      <dgm:prSet/>
      <dgm:spPr>
        <a:solidFill>
          <a:srgbClr val="204484"/>
        </a:solidFill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72809BA-5661-434F-985A-0BE79F3693B7}">
      <dgm:prSet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National, européen </a:t>
          </a:r>
        </a:p>
      </dgm:t>
    </dgm:pt>
    <dgm:pt modelId="{57CADB87-4119-4A2D-B776-5AFCB268F450}" type="parTrans" cxnId="{087E8522-4B19-4C7A-94D8-35CE1652C66B}">
      <dgm:prSet/>
      <dgm:spPr/>
      <dgm:t>
        <a:bodyPr/>
        <a:lstStyle/>
        <a:p>
          <a:endParaRPr lang="fr-FR"/>
        </a:p>
      </dgm:t>
    </dgm:pt>
    <dgm:pt modelId="{38E2BD51-CB8F-4A14-8B59-E78522840AF9}" type="sibTrans" cxnId="{087E8522-4B19-4C7A-94D8-35CE1652C66B}">
      <dgm:prSet/>
      <dgm:spPr>
        <a:solidFill>
          <a:srgbClr val="204484"/>
        </a:solidFill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422159D-967C-4966-A957-6E08EFF54B1B}">
      <dgm:prSet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r>
            <a:rPr lang="fr-FR"/>
            <a:t>Isen </a:t>
          </a:r>
          <a:endParaRPr lang="fr-FR" dirty="0"/>
        </a:p>
      </dgm:t>
    </dgm:pt>
    <dgm:pt modelId="{4DAD2390-03C1-413B-A3B7-D3BD2CCEA85D}" type="parTrans" cxnId="{D424D474-4481-482A-8D3F-2B824FE9EE1A}">
      <dgm:prSet/>
      <dgm:spPr/>
      <dgm:t>
        <a:bodyPr/>
        <a:lstStyle/>
        <a:p>
          <a:endParaRPr lang="fr-FR"/>
        </a:p>
      </dgm:t>
    </dgm:pt>
    <dgm:pt modelId="{BDC93088-053C-453E-A10E-BAC06B73584B}" type="sibTrans" cxnId="{D424D474-4481-482A-8D3F-2B824FE9EE1A}">
      <dgm:prSet/>
      <dgm:spPr/>
      <dgm:t>
        <a:bodyPr/>
        <a:lstStyle/>
        <a:p>
          <a:endParaRPr lang="fr-FR"/>
        </a:p>
      </dgm:t>
    </dgm:pt>
    <dgm:pt modelId="{557089BE-8688-44ED-B64A-C093D10D4747}" type="pres">
      <dgm:prSet presAssocID="{3FA77570-436A-4E09-A318-A853C917D5E7}" presName="cycle" presStyleCnt="0">
        <dgm:presLayoutVars>
          <dgm:dir/>
          <dgm:resizeHandles val="exact"/>
        </dgm:presLayoutVars>
      </dgm:prSet>
      <dgm:spPr/>
    </dgm:pt>
    <dgm:pt modelId="{378B7852-401E-4FEB-99E1-24671E13F141}" type="pres">
      <dgm:prSet presAssocID="{E4BFC39B-91BA-4A28-8442-D06879C4B930}" presName="node" presStyleLbl="node1" presStyleIdx="0" presStyleCnt="4" custRadScaleRad="107278" custRadScaleInc="0">
        <dgm:presLayoutVars>
          <dgm:bulletEnabled val="1"/>
        </dgm:presLayoutVars>
      </dgm:prSet>
      <dgm:spPr/>
    </dgm:pt>
    <dgm:pt modelId="{11BD8C44-E840-43D0-8A59-9E3EAB0AFE04}" type="pres">
      <dgm:prSet presAssocID="{E4BFC39B-91BA-4A28-8442-D06879C4B930}" presName="spNode" presStyleCnt="0"/>
      <dgm:spPr/>
    </dgm:pt>
    <dgm:pt modelId="{122288E3-B36D-4D17-8792-1E10AEB2BF73}" type="pres">
      <dgm:prSet presAssocID="{1D5C9F99-A1D8-41C1-B82F-83EEAA869336}" presName="sibTrans" presStyleLbl="sibTrans1D1" presStyleIdx="0" presStyleCnt="4"/>
      <dgm:spPr/>
    </dgm:pt>
    <dgm:pt modelId="{57E43CDD-FC8D-40D1-9153-ABECAD11C7E2}" type="pres">
      <dgm:prSet presAssocID="{6604D284-DB9D-4E7A-A1D6-C3917281151A}" presName="node" presStyleLbl="node1" presStyleIdx="1" presStyleCnt="4" custRadScaleRad="120069" custRadScaleInc="-13907">
        <dgm:presLayoutVars>
          <dgm:bulletEnabled val="1"/>
        </dgm:presLayoutVars>
      </dgm:prSet>
      <dgm:spPr/>
    </dgm:pt>
    <dgm:pt modelId="{11FFBA7E-0FDE-4F45-8402-F01C5300EC04}" type="pres">
      <dgm:prSet presAssocID="{6604D284-DB9D-4E7A-A1D6-C3917281151A}" presName="spNode" presStyleCnt="0"/>
      <dgm:spPr/>
    </dgm:pt>
    <dgm:pt modelId="{11D8BDB3-48AD-4606-89CD-61B077868D6F}" type="pres">
      <dgm:prSet presAssocID="{C256BB97-C029-45B7-9FB2-C1C2C78FA077}" presName="sibTrans" presStyleLbl="sibTrans1D1" presStyleIdx="1" presStyleCnt="4"/>
      <dgm:spPr/>
    </dgm:pt>
    <dgm:pt modelId="{C6ADC15A-5216-4632-98AF-C612C22BF157}" type="pres">
      <dgm:prSet presAssocID="{2422159D-967C-4966-A957-6E08EFF54B1B}" presName="node" presStyleLbl="node1" presStyleIdx="2" presStyleCnt="4">
        <dgm:presLayoutVars>
          <dgm:bulletEnabled val="1"/>
        </dgm:presLayoutVars>
      </dgm:prSet>
      <dgm:spPr/>
    </dgm:pt>
    <dgm:pt modelId="{620DD221-0A59-4CAD-9F55-A3B883811C51}" type="pres">
      <dgm:prSet presAssocID="{2422159D-967C-4966-A957-6E08EFF54B1B}" presName="spNode" presStyleCnt="0"/>
      <dgm:spPr/>
    </dgm:pt>
    <dgm:pt modelId="{519F2FF7-3A42-48CA-9624-80063640CC26}" type="pres">
      <dgm:prSet presAssocID="{BDC93088-053C-453E-A10E-BAC06B73584B}" presName="sibTrans" presStyleLbl="sibTrans1D1" presStyleIdx="2" presStyleCnt="4"/>
      <dgm:spPr/>
    </dgm:pt>
    <dgm:pt modelId="{D095C23A-2F5B-45E2-BF67-186331837EA0}" type="pres">
      <dgm:prSet presAssocID="{272809BA-5661-434F-985A-0BE79F3693B7}" presName="node" presStyleLbl="node1" presStyleIdx="3" presStyleCnt="4" custRadScaleRad="117400" custRadScaleInc="12424">
        <dgm:presLayoutVars>
          <dgm:bulletEnabled val="1"/>
        </dgm:presLayoutVars>
      </dgm:prSet>
      <dgm:spPr/>
    </dgm:pt>
    <dgm:pt modelId="{1A378D2E-415A-47EA-972F-1C0BCEE37E25}" type="pres">
      <dgm:prSet presAssocID="{272809BA-5661-434F-985A-0BE79F3693B7}" presName="spNode" presStyleCnt="0"/>
      <dgm:spPr/>
    </dgm:pt>
    <dgm:pt modelId="{4598DA19-1B84-40B0-86CC-036B17905A3D}" type="pres">
      <dgm:prSet presAssocID="{38E2BD51-CB8F-4A14-8B59-E78522840AF9}" presName="sibTrans" presStyleLbl="sibTrans1D1" presStyleIdx="3" presStyleCnt="4"/>
      <dgm:spPr/>
    </dgm:pt>
  </dgm:ptLst>
  <dgm:cxnLst>
    <dgm:cxn modelId="{F4E0CC02-7465-4F9B-B1A9-C127DF0EDE65}" type="presOf" srcId="{3FA77570-436A-4E09-A318-A853C917D5E7}" destId="{557089BE-8688-44ED-B64A-C093D10D4747}" srcOrd="0" destOrd="0" presId="urn:microsoft.com/office/officeart/2005/8/layout/cycle6"/>
    <dgm:cxn modelId="{596BA406-6E34-49D6-B123-96F96A8F99B3}" type="presOf" srcId="{272809BA-5661-434F-985A-0BE79F3693B7}" destId="{D095C23A-2F5B-45E2-BF67-186331837EA0}" srcOrd="0" destOrd="0" presId="urn:microsoft.com/office/officeart/2005/8/layout/cycle6"/>
    <dgm:cxn modelId="{087E8522-4B19-4C7A-94D8-35CE1652C66B}" srcId="{3FA77570-436A-4E09-A318-A853C917D5E7}" destId="{272809BA-5661-434F-985A-0BE79F3693B7}" srcOrd="3" destOrd="0" parTransId="{57CADB87-4119-4A2D-B776-5AFCB268F450}" sibTransId="{38E2BD51-CB8F-4A14-8B59-E78522840AF9}"/>
    <dgm:cxn modelId="{D757B837-ED5C-449A-A8CE-7487F88BF78A}" type="presOf" srcId="{C256BB97-C029-45B7-9FB2-C1C2C78FA077}" destId="{11D8BDB3-48AD-4606-89CD-61B077868D6F}" srcOrd="0" destOrd="0" presId="urn:microsoft.com/office/officeart/2005/8/layout/cycle6"/>
    <dgm:cxn modelId="{0E61153C-78CD-4136-B798-05C81E25068F}" type="presOf" srcId="{BDC93088-053C-453E-A10E-BAC06B73584B}" destId="{519F2FF7-3A42-48CA-9624-80063640CC26}" srcOrd="0" destOrd="0" presId="urn:microsoft.com/office/officeart/2005/8/layout/cycle6"/>
    <dgm:cxn modelId="{0CB8183F-A554-46D0-B68A-BC0E95930757}" srcId="{3FA77570-436A-4E09-A318-A853C917D5E7}" destId="{E4BFC39B-91BA-4A28-8442-D06879C4B930}" srcOrd="0" destOrd="0" parTransId="{F5569A97-7A1A-4A69-912D-E79257F7DC39}" sibTransId="{1D5C9F99-A1D8-41C1-B82F-83EEAA869336}"/>
    <dgm:cxn modelId="{D424D474-4481-482A-8D3F-2B824FE9EE1A}" srcId="{3FA77570-436A-4E09-A318-A853C917D5E7}" destId="{2422159D-967C-4966-A957-6E08EFF54B1B}" srcOrd="2" destOrd="0" parTransId="{4DAD2390-03C1-413B-A3B7-D3BD2CCEA85D}" sibTransId="{BDC93088-053C-453E-A10E-BAC06B73584B}"/>
    <dgm:cxn modelId="{C67F7556-3A05-478D-A579-B299BF3852D4}" type="presOf" srcId="{38E2BD51-CB8F-4A14-8B59-E78522840AF9}" destId="{4598DA19-1B84-40B0-86CC-036B17905A3D}" srcOrd="0" destOrd="0" presId="urn:microsoft.com/office/officeart/2005/8/layout/cycle6"/>
    <dgm:cxn modelId="{4614A07F-3364-43FC-B948-B6150CAA8242}" type="presOf" srcId="{2422159D-967C-4966-A957-6E08EFF54B1B}" destId="{C6ADC15A-5216-4632-98AF-C612C22BF157}" srcOrd="0" destOrd="0" presId="urn:microsoft.com/office/officeart/2005/8/layout/cycle6"/>
    <dgm:cxn modelId="{C996AC91-E5C3-4298-93BA-EA2EDFE7EAE9}" type="presOf" srcId="{1D5C9F99-A1D8-41C1-B82F-83EEAA869336}" destId="{122288E3-B36D-4D17-8792-1E10AEB2BF73}" srcOrd="0" destOrd="0" presId="urn:microsoft.com/office/officeart/2005/8/layout/cycle6"/>
    <dgm:cxn modelId="{4844F4C5-4E85-460F-B7DA-F778FAE53B13}" type="presOf" srcId="{6604D284-DB9D-4E7A-A1D6-C3917281151A}" destId="{57E43CDD-FC8D-40D1-9153-ABECAD11C7E2}" srcOrd="0" destOrd="0" presId="urn:microsoft.com/office/officeart/2005/8/layout/cycle6"/>
    <dgm:cxn modelId="{761E5CDB-077A-439B-819E-BE77E3132A49}" type="presOf" srcId="{E4BFC39B-91BA-4A28-8442-D06879C4B930}" destId="{378B7852-401E-4FEB-99E1-24671E13F141}" srcOrd="0" destOrd="0" presId="urn:microsoft.com/office/officeart/2005/8/layout/cycle6"/>
    <dgm:cxn modelId="{508949F7-D2CF-4E6F-83EB-2A2D015ABF1B}" srcId="{3FA77570-436A-4E09-A318-A853C917D5E7}" destId="{6604D284-DB9D-4E7A-A1D6-C3917281151A}" srcOrd="1" destOrd="0" parTransId="{BC142408-C4BA-4B6D-873C-515FFA0EFF8C}" sibTransId="{C256BB97-C029-45B7-9FB2-C1C2C78FA077}"/>
    <dgm:cxn modelId="{1651C206-93B2-43C5-8DCB-7C3DA8C7A663}" type="presParOf" srcId="{557089BE-8688-44ED-B64A-C093D10D4747}" destId="{378B7852-401E-4FEB-99E1-24671E13F141}" srcOrd="0" destOrd="0" presId="urn:microsoft.com/office/officeart/2005/8/layout/cycle6"/>
    <dgm:cxn modelId="{957E4C83-AA10-4263-964D-E1758A624187}" type="presParOf" srcId="{557089BE-8688-44ED-B64A-C093D10D4747}" destId="{11BD8C44-E840-43D0-8A59-9E3EAB0AFE04}" srcOrd="1" destOrd="0" presId="urn:microsoft.com/office/officeart/2005/8/layout/cycle6"/>
    <dgm:cxn modelId="{40A1935F-94FE-44AE-ADCB-3D8B8C63E1E8}" type="presParOf" srcId="{557089BE-8688-44ED-B64A-C093D10D4747}" destId="{122288E3-B36D-4D17-8792-1E10AEB2BF73}" srcOrd="2" destOrd="0" presId="urn:microsoft.com/office/officeart/2005/8/layout/cycle6"/>
    <dgm:cxn modelId="{8212E0B9-1232-4705-9D55-AEF952831C23}" type="presParOf" srcId="{557089BE-8688-44ED-B64A-C093D10D4747}" destId="{57E43CDD-FC8D-40D1-9153-ABECAD11C7E2}" srcOrd="3" destOrd="0" presId="urn:microsoft.com/office/officeart/2005/8/layout/cycle6"/>
    <dgm:cxn modelId="{A2B76A43-F860-4915-88EC-07B831EA1007}" type="presParOf" srcId="{557089BE-8688-44ED-B64A-C093D10D4747}" destId="{11FFBA7E-0FDE-4F45-8402-F01C5300EC04}" srcOrd="4" destOrd="0" presId="urn:microsoft.com/office/officeart/2005/8/layout/cycle6"/>
    <dgm:cxn modelId="{185DDB63-4B84-4829-B317-D7F8EAC5AC1B}" type="presParOf" srcId="{557089BE-8688-44ED-B64A-C093D10D4747}" destId="{11D8BDB3-48AD-4606-89CD-61B077868D6F}" srcOrd="5" destOrd="0" presId="urn:microsoft.com/office/officeart/2005/8/layout/cycle6"/>
    <dgm:cxn modelId="{F0433FBC-67D3-400C-BF95-38AFD57D0A76}" type="presParOf" srcId="{557089BE-8688-44ED-B64A-C093D10D4747}" destId="{C6ADC15A-5216-4632-98AF-C612C22BF157}" srcOrd="6" destOrd="0" presId="urn:microsoft.com/office/officeart/2005/8/layout/cycle6"/>
    <dgm:cxn modelId="{CF5E1517-7F2D-4226-B4DA-B820078E24FA}" type="presParOf" srcId="{557089BE-8688-44ED-B64A-C093D10D4747}" destId="{620DD221-0A59-4CAD-9F55-A3B883811C51}" srcOrd="7" destOrd="0" presId="urn:microsoft.com/office/officeart/2005/8/layout/cycle6"/>
    <dgm:cxn modelId="{D612FCF8-9980-48DD-82CD-289BC394D481}" type="presParOf" srcId="{557089BE-8688-44ED-B64A-C093D10D4747}" destId="{519F2FF7-3A42-48CA-9624-80063640CC26}" srcOrd="8" destOrd="0" presId="urn:microsoft.com/office/officeart/2005/8/layout/cycle6"/>
    <dgm:cxn modelId="{D9F98F78-0578-4B93-8449-E71C7FBF5333}" type="presParOf" srcId="{557089BE-8688-44ED-B64A-C093D10D4747}" destId="{D095C23A-2F5B-45E2-BF67-186331837EA0}" srcOrd="9" destOrd="0" presId="urn:microsoft.com/office/officeart/2005/8/layout/cycle6"/>
    <dgm:cxn modelId="{117DB7CF-A9C9-4A23-A551-2ABF6E3A335D}" type="presParOf" srcId="{557089BE-8688-44ED-B64A-C093D10D4747}" destId="{1A378D2E-415A-47EA-972F-1C0BCEE37E25}" srcOrd="10" destOrd="0" presId="urn:microsoft.com/office/officeart/2005/8/layout/cycle6"/>
    <dgm:cxn modelId="{0648687D-0D03-44F9-8325-7A69600BF13D}" type="presParOf" srcId="{557089BE-8688-44ED-B64A-C093D10D4747}" destId="{4598DA19-1B84-40B0-86CC-036B17905A3D}" srcOrd="11" destOrd="0" presId="urn:microsoft.com/office/officeart/2005/8/layout/cycle6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La coupe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Gestion projet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Les modules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 pts</a:t>
          </a:r>
          <a:r>
            <a:rPr lang="fr-FR" dirty="0"/>
            <a:t> par 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asservissement </a:t>
          </a:r>
          <a:br>
            <a:rPr lang="fr-FR" dirty="0"/>
          </a:br>
          <a:r>
            <a:rPr lang="fr-FR" dirty="0"/>
            <a:t>- Conception modules </a:t>
          </a:r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Intégration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0C53E61-35E5-4641-95A7-DF1A67007E72}" type="doc">
      <dgm:prSet loTypeId="urn:microsoft.com/office/officeart/2005/8/layout/pList2" loCatId="list" qsTypeId="urn:microsoft.com/office/officeart/2005/8/quickstyle/simple3" qsCatId="simple" csTypeId="urn:microsoft.com/office/officeart/2005/8/colors/accent5_2" csCatId="accent5" phldr="1"/>
      <dgm:spPr/>
    </dgm:pt>
    <dgm:pt modelId="{AFEE7732-BAB5-409D-81B8-A84C67901C0F}">
      <dgm:prSet phldrT="[Texte]"/>
      <dgm:sp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Capteurs infrarouges</a:t>
          </a:r>
        </a:p>
      </dgm:t>
    </dgm:pt>
    <dgm:pt modelId="{FC163C7C-AFE1-4D93-B9EE-8889BDB16F70}" type="parTrans" cxnId="{EAF8E7A9-80A0-4192-AD6C-AEACF1FDA294}">
      <dgm:prSet/>
      <dgm:spPr/>
      <dgm:t>
        <a:bodyPr/>
        <a:lstStyle/>
        <a:p>
          <a:endParaRPr lang="fr-FR"/>
        </a:p>
      </dgm:t>
    </dgm:pt>
    <dgm:pt modelId="{25BF8D35-9E1E-41AE-85DD-F8164C7D4963}" type="sibTrans" cxnId="{EAF8E7A9-80A0-4192-AD6C-AEACF1FDA294}">
      <dgm:prSet/>
      <dgm:spPr/>
      <dgm:t>
        <a:bodyPr/>
        <a:lstStyle/>
        <a:p>
          <a:endParaRPr lang="fr-FR"/>
        </a:p>
      </dgm:t>
    </dgm:pt>
    <dgm:pt modelId="{EC569763-69DF-433B-AE73-9ED1E9E1AB19}">
      <dgm:prSet phldrT="[Texte]"/>
      <dgm:sp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Capteurs ultrasonores</a:t>
          </a:r>
        </a:p>
      </dgm:t>
    </dgm:pt>
    <dgm:pt modelId="{17624BC4-FE77-4634-B125-B55B65A3708B}" type="parTrans" cxnId="{A9477C42-FAE3-474B-948F-137FB8C12AF6}">
      <dgm:prSet/>
      <dgm:spPr/>
      <dgm:t>
        <a:bodyPr/>
        <a:lstStyle/>
        <a:p>
          <a:endParaRPr lang="fr-FR"/>
        </a:p>
      </dgm:t>
    </dgm:pt>
    <dgm:pt modelId="{F8F5C7C3-9272-4D0A-8487-E4D3C67FC6CD}" type="sibTrans" cxnId="{A9477C42-FAE3-474B-948F-137FB8C12AF6}">
      <dgm:prSet/>
      <dgm:spPr/>
      <dgm:t>
        <a:bodyPr/>
        <a:lstStyle/>
        <a:p>
          <a:endParaRPr lang="fr-FR"/>
        </a:p>
      </dgm:t>
    </dgm:pt>
    <dgm:pt modelId="{CF8C5C98-A386-402C-A6BE-110CC1A5981A}" type="pres">
      <dgm:prSet presAssocID="{40C53E61-35E5-4641-95A7-DF1A67007E72}" presName="Name0" presStyleCnt="0">
        <dgm:presLayoutVars>
          <dgm:dir/>
          <dgm:resizeHandles val="exact"/>
        </dgm:presLayoutVars>
      </dgm:prSet>
      <dgm:spPr/>
    </dgm:pt>
    <dgm:pt modelId="{DB8521B5-F67F-4AD2-9C8D-961A8E6250AF}" type="pres">
      <dgm:prSet presAssocID="{40C53E61-35E5-4641-95A7-DF1A67007E72}" presName="bkgdShp" presStyleLbl="alignAccFollowNode1" presStyleIdx="0" presStyleCnt="1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</dgm:pt>
    <dgm:pt modelId="{69C27D6E-0F11-4B3C-91A1-460BBAD7E5AC}" type="pres">
      <dgm:prSet presAssocID="{40C53E61-35E5-4641-95A7-DF1A67007E72}" presName="linComp" presStyleCnt="0"/>
      <dgm:spPr/>
    </dgm:pt>
    <dgm:pt modelId="{9DC203B3-0F2A-48F2-B987-CF97509A407F}" type="pres">
      <dgm:prSet presAssocID="{AFEE7732-BAB5-409D-81B8-A84C67901C0F}" presName="compNode" presStyleCnt="0"/>
      <dgm:spPr/>
    </dgm:pt>
    <dgm:pt modelId="{AE2CEDD6-71CF-4571-BEBC-CF84F3ECFC74}" type="pres">
      <dgm:prSet presAssocID="{AFEE7732-BAB5-409D-81B8-A84C67901C0F}" presName="node" presStyleLbl="node1" presStyleIdx="0" presStyleCnt="2">
        <dgm:presLayoutVars>
          <dgm:bulletEnabled val="1"/>
        </dgm:presLayoutVars>
      </dgm:prSet>
      <dgm:spPr/>
    </dgm:pt>
    <dgm:pt modelId="{A22ED65B-36C1-490D-831A-C684F0820450}" type="pres">
      <dgm:prSet presAssocID="{AFEE7732-BAB5-409D-81B8-A84C67901C0F}" presName="invisiNode" presStyleLbl="node1" presStyleIdx="0" presStyleCnt="2"/>
      <dgm:spPr/>
    </dgm:pt>
    <dgm:pt modelId="{4ACEFB5B-8A71-442F-B7F5-18D07AA12F67}" type="pres">
      <dgm:prSet presAssocID="{AFEE7732-BAB5-409D-81B8-A84C67901C0F}" presName="imagNode" presStyleLbl="fgImgPlace1" presStyleIdx="0" presStyleCnt="2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2000" b="-52000"/>
          </a:stretch>
        </a:blipFill>
      </dgm:spPr>
    </dgm:pt>
    <dgm:pt modelId="{BE323A03-DDB5-46C7-8481-D8E0E1F3F22E}" type="pres">
      <dgm:prSet presAssocID="{25BF8D35-9E1E-41AE-85DD-F8164C7D4963}" presName="sibTrans" presStyleLbl="sibTrans2D1" presStyleIdx="0" presStyleCnt="0"/>
      <dgm:spPr/>
    </dgm:pt>
    <dgm:pt modelId="{6968B93A-43F7-4458-AC65-96AF9F4FB002}" type="pres">
      <dgm:prSet presAssocID="{EC569763-69DF-433B-AE73-9ED1E9E1AB19}" presName="compNode" presStyleCnt="0"/>
      <dgm:spPr/>
    </dgm:pt>
    <dgm:pt modelId="{A6FAD71F-8F8B-4B96-B822-99022D1FBECD}" type="pres">
      <dgm:prSet presAssocID="{EC569763-69DF-433B-AE73-9ED1E9E1AB19}" presName="node" presStyleLbl="node1" presStyleIdx="1" presStyleCnt="2">
        <dgm:presLayoutVars>
          <dgm:bulletEnabled val="1"/>
        </dgm:presLayoutVars>
      </dgm:prSet>
      <dgm:spPr/>
    </dgm:pt>
    <dgm:pt modelId="{E4E5AB5A-2645-4031-915C-E163A907CB0C}" type="pres">
      <dgm:prSet presAssocID="{EC569763-69DF-433B-AE73-9ED1E9E1AB19}" presName="invisiNode" presStyleLbl="node1" presStyleIdx="1" presStyleCnt="2"/>
      <dgm:spPr/>
    </dgm:pt>
    <dgm:pt modelId="{34546019-AB44-4664-9A93-D632EEAC691E}" type="pres">
      <dgm:prSet presAssocID="{EC569763-69DF-433B-AE73-9ED1E9E1AB19}" presName="imagNode" presStyleLbl="fgImgPlace1" presStyleIdx="1" presStyleCnt="2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</dgm:pt>
  </dgm:ptLst>
  <dgm:cxnLst>
    <dgm:cxn modelId="{D853990A-2A6F-4C3F-BE5B-6C60C9A69239}" type="presOf" srcId="{EC569763-69DF-433B-AE73-9ED1E9E1AB19}" destId="{A6FAD71F-8F8B-4B96-B822-99022D1FBECD}" srcOrd="0" destOrd="0" presId="urn:microsoft.com/office/officeart/2005/8/layout/pList2"/>
    <dgm:cxn modelId="{84798C41-5C4A-42C0-AA32-07A32E228E2F}" type="presOf" srcId="{AFEE7732-BAB5-409D-81B8-A84C67901C0F}" destId="{AE2CEDD6-71CF-4571-BEBC-CF84F3ECFC74}" srcOrd="0" destOrd="0" presId="urn:microsoft.com/office/officeart/2005/8/layout/pList2"/>
    <dgm:cxn modelId="{A9477C42-FAE3-474B-948F-137FB8C12AF6}" srcId="{40C53E61-35E5-4641-95A7-DF1A67007E72}" destId="{EC569763-69DF-433B-AE73-9ED1E9E1AB19}" srcOrd="1" destOrd="0" parTransId="{17624BC4-FE77-4634-B125-B55B65A3708B}" sibTransId="{F8F5C7C3-9272-4D0A-8487-E4D3C67FC6CD}"/>
    <dgm:cxn modelId="{125BF263-3B1B-48CF-B064-B7AACA95F8D3}" type="presOf" srcId="{40C53E61-35E5-4641-95A7-DF1A67007E72}" destId="{CF8C5C98-A386-402C-A6BE-110CC1A5981A}" srcOrd="0" destOrd="0" presId="urn:microsoft.com/office/officeart/2005/8/layout/pList2"/>
    <dgm:cxn modelId="{EAF8E7A9-80A0-4192-AD6C-AEACF1FDA294}" srcId="{40C53E61-35E5-4641-95A7-DF1A67007E72}" destId="{AFEE7732-BAB5-409D-81B8-A84C67901C0F}" srcOrd="0" destOrd="0" parTransId="{FC163C7C-AFE1-4D93-B9EE-8889BDB16F70}" sibTransId="{25BF8D35-9E1E-41AE-85DD-F8164C7D4963}"/>
    <dgm:cxn modelId="{7E682DCD-E859-4029-B13A-EADEDBB5B068}" type="presOf" srcId="{25BF8D35-9E1E-41AE-85DD-F8164C7D4963}" destId="{BE323A03-DDB5-46C7-8481-D8E0E1F3F22E}" srcOrd="0" destOrd="0" presId="urn:microsoft.com/office/officeart/2005/8/layout/pList2"/>
    <dgm:cxn modelId="{B9B143DB-BBA4-46F4-B445-6A2E72A321D9}" type="presParOf" srcId="{CF8C5C98-A386-402C-A6BE-110CC1A5981A}" destId="{DB8521B5-F67F-4AD2-9C8D-961A8E6250AF}" srcOrd="0" destOrd="0" presId="urn:microsoft.com/office/officeart/2005/8/layout/pList2"/>
    <dgm:cxn modelId="{F3604AC5-4B34-49E8-B85A-0728A32C72F6}" type="presParOf" srcId="{CF8C5C98-A386-402C-A6BE-110CC1A5981A}" destId="{69C27D6E-0F11-4B3C-91A1-460BBAD7E5AC}" srcOrd="1" destOrd="0" presId="urn:microsoft.com/office/officeart/2005/8/layout/pList2"/>
    <dgm:cxn modelId="{B1D18FB9-C271-4A73-BF40-D7F94F1ED9D6}" type="presParOf" srcId="{69C27D6E-0F11-4B3C-91A1-460BBAD7E5AC}" destId="{9DC203B3-0F2A-48F2-B987-CF97509A407F}" srcOrd="0" destOrd="0" presId="urn:microsoft.com/office/officeart/2005/8/layout/pList2"/>
    <dgm:cxn modelId="{39932C7B-9578-4772-9C41-E5DBC48DD14A}" type="presParOf" srcId="{9DC203B3-0F2A-48F2-B987-CF97509A407F}" destId="{AE2CEDD6-71CF-4571-BEBC-CF84F3ECFC74}" srcOrd="0" destOrd="0" presId="urn:microsoft.com/office/officeart/2005/8/layout/pList2"/>
    <dgm:cxn modelId="{32B56EB1-F64F-4F2A-9E99-382568C6E9D2}" type="presParOf" srcId="{9DC203B3-0F2A-48F2-B987-CF97509A407F}" destId="{A22ED65B-36C1-490D-831A-C684F0820450}" srcOrd="1" destOrd="0" presId="urn:microsoft.com/office/officeart/2005/8/layout/pList2"/>
    <dgm:cxn modelId="{48B80BF3-D507-41C1-9122-8665235AB37D}" type="presParOf" srcId="{9DC203B3-0F2A-48F2-B987-CF97509A407F}" destId="{4ACEFB5B-8A71-442F-B7F5-18D07AA12F67}" srcOrd="2" destOrd="0" presId="urn:microsoft.com/office/officeart/2005/8/layout/pList2"/>
    <dgm:cxn modelId="{3847BA1C-3DF6-4D2A-A0C8-BF7CB7888C8F}" type="presParOf" srcId="{69C27D6E-0F11-4B3C-91A1-460BBAD7E5AC}" destId="{BE323A03-DDB5-46C7-8481-D8E0E1F3F22E}" srcOrd="1" destOrd="0" presId="urn:microsoft.com/office/officeart/2005/8/layout/pList2"/>
    <dgm:cxn modelId="{B06E7D01-E966-4C52-A8A1-26138796A44D}" type="presParOf" srcId="{69C27D6E-0F11-4B3C-91A1-460BBAD7E5AC}" destId="{6968B93A-43F7-4458-AC65-96AF9F4FB002}" srcOrd="2" destOrd="0" presId="urn:microsoft.com/office/officeart/2005/8/layout/pList2"/>
    <dgm:cxn modelId="{00A43D24-A01E-47A3-8225-74EFA565D422}" type="presParOf" srcId="{6968B93A-43F7-4458-AC65-96AF9F4FB002}" destId="{A6FAD71F-8F8B-4B96-B822-99022D1FBECD}" srcOrd="0" destOrd="0" presId="urn:microsoft.com/office/officeart/2005/8/layout/pList2"/>
    <dgm:cxn modelId="{8516EF61-9612-439F-9FA6-C862774E415E}" type="presParOf" srcId="{6968B93A-43F7-4458-AC65-96AF9F4FB002}" destId="{E4E5AB5A-2645-4031-915C-E163A907CB0C}" srcOrd="1" destOrd="0" presId="urn:microsoft.com/office/officeart/2005/8/layout/pList2"/>
    <dgm:cxn modelId="{F2327290-CD37-461C-B15E-2E13F9219963}" type="presParOf" srcId="{6968B93A-43F7-4458-AC65-96AF9F4FB002}" destId="{34546019-AB44-4664-9A93-D632EEAC691E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FDA3C67-982B-4625-BF92-CE81126AEDE3}" type="doc">
      <dgm:prSet loTypeId="urn:microsoft.com/office/officeart/2008/layout/SquareAccentList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896170D9-52E2-4329-A2C2-336CEE95B619}">
      <dgm:prSet phldrT="[Texte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200" dirty="0"/>
            <a:t>Alimentation puissance : 24V - 5,8A max</a:t>
          </a:r>
        </a:p>
      </dgm:t>
    </dgm:pt>
    <dgm:pt modelId="{C2DD79B4-BF23-488A-8C77-5696A2127E9E}" type="parTrans" cxnId="{93DFBB0F-02D2-4A13-818E-5B0090DD12F4}">
      <dgm:prSet/>
      <dgm:spPr/>
      <dgm:t>
        <a:bodyPr/>
        <a:lstStyle/>
        <a:p>
          <a:endParaRPr lang="fr-FR"/>
        </a:p>
      </dgm:t>
    </dgm:pt>
    <dgm:pt modelId="{C6AC2A62-0D34-4D6F-9157-C9BB76E190E9}" type="sibTrans" cxnId="{93DFBB0F-02D2-4A13-818E-5B0090DD12F4}">
      <dgm:prSet/>
      <dgm:spPr/>
      <dgm:t>
        <a:bodyPr/>
        <a:lstStyle/>
        <a:p>
          <a:endParaRPr lang="fr-FR"/>
        </a:p>
      </dgm:t>
    </dgm:pt>
    <dgm:pt modelId="{D95A8A7B-4CEA-4E61-B46D-01D66DFCA197}">
      <dgm:prSet custT="1"/>
      <dgm:spPr/>
      <dgm:t>
        <a:bodyPr/>
        <a:lstStyle/>
        <a:p>
          <a:r>
            <a:rPr lang="fr-FR" sz="3200" dirty="0"/>
            <a:t>3 signaux logiques </a:t>
          </a:r>
        </a:p>
      </dgm:t>
    </dgm:pt>
    <dgm:pt modelId="{973A68D3-63AC-459F-AC10-B3C270F3F4A2}" type="parTrans" cxnId="{939DDAEF-4F03-4F51-95B3-699B21BE2E7A}">
      <dgm:prSet/>
      <dgm:spPr/>
      <dgm:t>
        <a:bodyPr/>
        <a:lstStyle/>
        <a:p>
          <a:endParaRPr lang="fr-FR"/>
        </a:p>
      </dgm:t>
    </dgm:pt>
    <dgm:pt modelId="{FCCA7745-B490-45FC-9C4B-B9DFBDD2B537}" type="sibTrans" cxnId="{939DDAEF-4F03-4F51-95B3-699B21BE2E7A}">
      <dgm:prSet/>
      <dgm:spPr/>
      <dgm:t>
        <a:bodyPr/>
        <a:lstStyle/>
        <a:p>
          <a:endParaRPr lang="fr-FR"/>
        </a:p>
      </dgm:t>
    </dgm:pt>
    <dgm:pt modelId="{A7E348FF-8180-4838-9C20-F8A3E4C031A1}">
      <dgm:prSet custT="1"/>
      <dgm:spPr/>
      <dgm:t>
        <a:bodyPr/>
        <a:lstStyle/>
        <a:p>
          <a:r>
            <a:rPr lang="fr-FR" sz="3200" dirty="0"/>
            <a:t>Réutilisabilité : Plug &amp; Play </a:t>
          </a:r>
        </a:p>
      </dgm:t>
    </dgm:pt>
    <dgm:pt modelId="{B1CD7190-2031-425F-B832-2290B921342D}" type="parTrans" cxnId="{DB48BB43-DF4F-41E3-95C8-0E51B9AE833F}">
      <dgm:prSet/>
      <dgm:spPr/>
      <dgm:t>
        <a:bodyPr/>
        <a:lstStyle/>
        <a:p>
          <a:endParaRPr lang="fr-FR"/>
        </a:p>
      </dgm:t>
    </dgm:pt>
    <dgm:pt modelId="{8BF40508-3742-4007-9772-192CA65386AC}" type="sibTrans" cxnId="{DB48BB43-DF4F-41E3-95C8-0E51B9AE833F}">
      <dgm:prSet/>
      <dgm:spPr/>
      <dgm:t>
        <a:bodyPr/>
        <a:lstStyle/>
        <a:p>
          <a:endParaRPr lang="fr-FR"/>
        </a:p>
      </dgm:t>
    </dgm:pt>
    <dgm:pt modelId="{39BB7019-5A89-4FAE-ADF6-9C0BC4622B38}">
      <dgm:prSet phldrT="[Texte]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fr-FR" dirty="0"/>
        </a:p>
      </dgm:t>
    </dgm:pt>
    <dgm:pt modelId="{0EDA46BA-672F-46DD-9740-669E9406C7CE}" type="parTrans" cxnId="{45D8E991-FD3F-4389-8FE8-067A19A397E0}">
      <dgm:prSet/>
      <dgm:spPr/>
      <dgm:t>
        <a:bodyPr/>
        <a:lstStyle/>
        <a:p>
          <a:endParaRPr lang="fr-FR"/>
        </a:p>
      </dgm:t>
    </dgm:pt>
    <dgm:pt modelId="{49D88BAC-E9C6-470F-B45A-A25E3BB780ED}" type="sibTrans" cxnId="{45D8E991-FD3F-4389-8FE8-067A19A397E0}">
      <dgm:prSet/>
      <dgm:spPr/>
      <dgm:t>
        <a:bodyPr/>
        <a:lstStyle/>
        <a:p>
          <a:endParaRPr lang="fr-FR"/>
        </a:p>
      </dgm:t>
    </dgm:pt>
    <dgm:pt modelId="{9BED8FCA-AB97-478B-9220-C02BBF28E204}" type="pres">
      <dgm:prSet presAssocID="{8FDA3C67-982B-4625-BF92-CE81126AEDE3}" presName="layout" presStyleCnt="0">
        <dgm:presLayoutVars>
          <dgm:chMax/>
          <dgm:chPref/>
          <dgm:dir/>
          <dgm:resizeHandles/>
        </dgm:presLayoutVars>
      </dgm:prSet>
      <dgm:spPr/>
    </dgm:pt>
    <dgm:pt modelId="{1CCA6987-4C95-4A06-8D55-695E99873BE3}" type="pres">
      <dgm:prSet presAssocID="{39BB7019-5A89-4FAE-ADF6-9C0BC4622B38}" presName="root" presStyleCnt="0">
        <dgm:presLayoutVars>
          <dgm:chMax/>
          <dgm:chPref/>
        </dgm:presLayoutVars>
      </dgm:prSet>
      <dgm:spPr/>
    </dgm:pt>
    <dgm:pt modelId="{BDDE34C7-68F9-452C-A297-403E65BD4070}" type="pres">
      <dgm:prSet presAssocID="{39BB7019-5A89-4FAE-ADF6-9C0BC4622B38}" presName="rootComposite" presStyleCnt="0">
        <dgm:presLayoutVars/>
      </dgm:prSet>
      <dgm:spPr/>
    </dgm:pt>
    <dgm:pt modelId="{24BB2BA0-13B6-4ED0-AF0F-263E5779A00D}" type="pres">
      <dgm:prSet presAssocID="{39BB7019-5A89-4FAE-ADF6-9C0BC4622B38}" presName="ParentAccent" presStyleLbl="alignNode1" presStyleIdx="0" presStyleCnt="1"/>
      <dgm:spPr>
        <a:solidFill>
          <a:srgbClr val="204484"/>
        </a:solidFill>
      </dgm:spPr>
    </dgm:pt>
    <dgm:pt modelId="{10B28E07-1CAD-460C-9CAC-B8B4369E69B2}" type="pres">
      <dgm:prSet presAssocID="{39BB7019-5A89-4FAE-ADF6-9C0BC4622B38}" presName="ParentSmallAccent" presStyleLbl="fgAcc1" presStyleIdx="0" presStyleCnt="1"/>
      <dgm:spPr/>
    </dgm:pt>
    <dgm:pt modelId="{A3391C5C-383A-4B45-90F2-FD730AD9DFF7}" type="pres">
      <dgm:prSet presAssocID="{39BB7019-5A89-4FAE-ADF6-9C0BC4622B38}" presName="Parent" presStyleLbl="revTx" presStyleIdx="0" presStyleCnt="4">
        <dgm:presLayoutVars>
          <dgm:chMax/>
          <dgm:chPref val="4"/>
          <dgm:bulletEnabled val="1"/>
        </dgm:presLayoutVars>
      </dgm:prSet>
      <dgm:spPr/>
    </dgm:pt>
    <dgm:pt modelId="{17353552-2CD3-46A9-BA3B-5037AD3F4E7C}" type="pres">
      <dgm:prSet presAssocID="{39BB7019-5A89-4FAE-ADF6-9C0BC4622B38}" presName="childShape" presStyleCnt="0">
        <dgm:presLayoutVars>
          <dgm:chMax val="0"/>
          <dgm:chPref val="0"/>
        </dgm:presLayoutVars>
      </dgm:prSet>
      <dgm:spPr/>
    </dgm:pt>
    <dgm:pt modelId="{64910670-4091-4724-A53A-60B8F1AFAE7F}" type="pres">
      <dgm:prSet presAssocID="{896170D9-52E2-4329-A2C2-336CEE95B619}" presName="childComposite" presStyleCnt="0">
        <dgm:presLayoutVars>
          <dgm:chMax val="0"/>
          <dgm:chPref val="0"/>
        </dgm:presLayoutVars>
      </dgm:prSet>
      <dgm:spPr/>
    </dgm:pt>
    <dgm:pt modelId="{85E89319-9385-462D-BFD9-EC240CCF9902}" type="pres">
      <dgm:prSet presAssocID="{896170D9-52E2-4329-A2C2-336CEE95B619}" presName="ChildAccent" presStyleLbl="solidFgAcc1" presStyleIdx="0" presStyleCnt="3"/>
      <dgm:spPr/>
    </dgm:pt>
    <dgm:pt modelId="{6CCADBEC-3477-4536-9C5A-69A26CE63B8C}" type="pres">
      <dgm:prSet presAssocID="{896170D9-52E2-4329-A2C2-336CEE95B619}" presName="Child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61754B94-2408-473F-BD20-499E5E4D9D06}" type="pres">
      <dgm:prSet presAssocID="{D95A8A7B-4CEA-4E61-B46D-01D66DFCA197}" presName="childComposite" presStyleCnt="0">
        <dgm:presLayoutVars>
          <dgm:chMax val="0"/>
          <dgm:chPref val="0"/>
        </dgm:presLayoutVars>
      </dgm:prSet>
      <dgm:spPr/>
    </dgm:pt>
    <dgm:pt modelId="{3E6ED781-22D7-4CA9-B9DA-33B9A12777CD}" type="pres">
      <dgm:prSet presAssocID="{D95A8A7B-4CEA-4E61-B46D-01D66DFCA197}" presName="ChildAccent" presStyleLbl="solidFgAcc1" presStyleIdx="1" presStyleCnt="3"/>
      <dgm:spPr/>
    </dgm:pt>
    <dgm:pt modelId="{08E820B4-2A1B-4A9F-A8FB-3275B9D38F96}" type="pres">
      <dgm:prSet presAssocID="{D95A8A7B-4CEA-4E61-B46D-01D66DFCA197}" presName="Child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6A3C75-2679-4590-B5FA-AE8E960075A2}" type="pres">
      <dgm:prSet presAssocID="{A7E348FF-8180-4838-9C20-F8A3E4C031A1}" presName="childComposite" presStyleCnt="0">
        <dgm:presLayoutVars>
          <dgm:chMax val="0"/>
          <dgm:chPref val="0"/>
        </dgm:presLayoutVars>
      </dgm:prSet>
      <dgm:spPr/>
    </dgm:pt>
    <dgm:pt modelId="{6F616460-BADB-42FB-A11B-2CCE284D301B}" type="pres">
      <dgm:prSet presAssocID="{A7E348FF-8180-4838-9C20-F8A3E4C031A1}" presName="ChildAccent" presStyleLbl="solidFgAcc1" presStyleIdx="2" presStyleCnt="3"/>
      <dgm:spPr/>
    </dgm:pt>
    <dgm:pt modelId="{E7F43D66-4CA1-4F4C-B665-906C52E0BC04}" type="pres">
      <dgm:prSet presAssocID="{A7E348FF-8180-4838-9C20-F8A3E4C031A1}" presName="Child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0A89A400-7047-47B4-BDB8-E5A26E25E951}" type="presOf" srcId="{39BB7019-5A89-4FAE-ADF6-9C0BC4622B38}" destId="{A3391C5C-383A-4B45-90F2-FD730AD9DFF7}" srcOrd="0" destOrd="0" presId="urn:microsoft.com/office/officeart/2008/layout/SquareAccentList"/>
    <dgm:cxn modelId="{93DFBB0F-02D2-4A13-818E-5B0090DD12F4}" srcId="{39BB7019-5A89-4FAE-ADF6-9C0BC4622B38}" destId="{896170D9-52E2-4329-A2C2-336CEE95B619}" srcOrd="0" destOrd="0" parTransId="{C2DD79B4-BF23-488A-8C77-5696A2127E9E}" sibTransId="{C6AC2A62-0D34-4D6F-9157-C9BB76E190E9}"/>
    <dgm:cxn modelId="{DB48BB43-DF4F-41E3-95C8-0E51B9AE833F}" srcId="{39BB7019-5A89-4FAE-ADF6-9C0BC4622B38}" destId="{A7E348FF-8180-4838-9C20-F8A3E4C031A1}" srcOrd="2" destOrd="0" parTransId="{B1CD7190-2031-425F-B832-2290B921342D}" sibTransId="{8BF40508-3742-4007-9772-192CA65386AC}"/>
    <dgm:cxn modelId="{45D8E991-FD3F-4389-8FE8-067A19A397E0}" srcId="{8FDA3C67-982B-4625-BF92-CE81126AEDE3}" destId="{39BB7019-5A89-4FAE-ADF6-9C0BC4622B38}" srcOrd="0" destOrd="0" parTransId="{0EDA46BA-672F-46DD-9740-669E9406C7CE}" sibTransId="{49D88BAC-E9C6-470F-B45A-A25E3BB780ED}"/>
    <dgm:cxn modelId="{11E73A99-792F-4F8A-B9A3-E9F5243160CB}" type="presOf" srcId="{D95A8A7B-4CEA-4E61-B46D-01D66DFCA197}" destId="{08E820B4-2A1B-4A9F-A8FB-3275B9D38F96}" srcOrd="0" destOrd="0" presId="urn:microsoft.com/office/officeart/2008/layout/SquareAccentList"/>
    <dgm:cxn modelId="{105F559F-26F9-4EA5-89D0-74A84EA81D53}" type="presOf" srcId="{A7E348FF-8180-4838-9C20-F8A3E4C031A1}" destId="{E7F43D66-4CA1-4F4C-B665-906C52E0BC04}" srcOrd="0" destOrd="0" presId="urn:microsoft.com/office/officeart/2008/layout/SquareAccentList"/>
    <dgm:cxn modelId="{A69767C2-8BBA-4652-9E18-CA9B7B813D1B}" type="presOf" srcId="{896170D9-52E2-4329-A2C2-336CEE95B619}" destId="{6CCADBEC-3477-4536-9C5A-69A26CE63B8C}" srcOrd="0" destOrd="0" presId="urn:microsoft.com/office/officeart/2008/layout/SquareAccentList"/>
    <dgm:cxn modelId="{A09E53D1-2F4F-4A15-BDB1-321B6450A468}" type="presOf" srcId="{8FDA3C67-982B-4625-BF92-CE81126AEDE3}" destId="{9BED8FCA-AB97-478B-9220-C02BBF28E204}" srcOrd="0" destOrd="0" presId="urn:microsoft.com/office/officeart/2008/layout/SquareAccentList"/>
    <dgm:cxn modelId="{939DDAEF-4F03-4F51-95B3-699B21BE2E7A}" srcId="{39BB7019-5A89-4FAE-ADF6-9C0BC4622B38}" destId="{D95A8A7B-4CEA-4E61-B46D-01D66DFCA197}" srcOrd="1" destOrd="0" parTransId="{973A68D3-63AC-459F-AC10-B3C270F3F4A2}" sibTransId="{FCCA7745-B490-45FC-9C4B-B9DFBDD2B537}"/>
    <dgm:cxn modelId="{62765395-4D79-4F36-BE22-FC4A394696B5}" type="presParOf" srcId="{9BED8FCA-AB97-478B-9220-C02BBF28E204}" destId="{1CCA6987-4C95-4A06-8D55-695E99873BE3}" srcOrd="0" destOrd="0" presId="urn:microsoft.com/office/officeart/2008/layout/SquareAccentList"/>
    <dgm:cxn modelId="{6F68EBE8-9936-49AE-AAC5-CFA68D613D7E}" type="presParOf" srcId="{1CCA6987-4C95-4A06-8D55-695E99873BE3}" destId="{BDDE34C7-68F9-452C-A297-403E65BD4070}" srcOrd="0" destOrd="0" presId="urn:microsoft.com/office/officeart/2008/layout/SquareAccentList"/>
    <dgm:cxn modelId="{2C67807E-DCF1-4F2F-996E-D645A494D3B3}" type="presParOf" srcId="{BDDE34C7-68F9-452C-A297-403E65BD4070}" destId="{24BB2BA0-13B6-4ED0-AF0F-263E5779A00D}" srcOrd="0" destOrd="0" presId="urn:microsoft.com/office/officeart/2008/layout/SquareAccentList"/>
    <dgm:cxn modelId="{774C3F01-755E-4571-85BE-36262BA5718D}" type="presParOf" srcId="{BDDE34C7-68F9-452C-A297-403E65BD4070}" destId="{10B28E07-1CAD-460C-9CAC-B8B4369E69B2}" srcOrd="1" destOrd="0" presId="urn:microsoft.com/office/officeart/2008/layout/SquareAccentList"/>
    <dgm:cxn modelId="{D866FB82-0A26-4E9F-8BB9-2724CC25EDC4}" type="presParOf" srcId="{BDDE34C7-68F9-452C-A297-403E65BD4070}" destId="{A3391C5C-383A-4B45-90F2-FD730AD9DFF7}" srcOrd="2" destOrd="0" presId="urn:microsoft.com/office/officeart/2008/layout/SquareAccentList"/>
    <dgm:cxn modelId="{9AAB5914-2479-4370-80DB-7D75275B0438}" type="presParOf" srcId="{1CCA6987-4C95-4A06-8D55-695E99873BE3}" destId="{17353552-2CD3-46A9-BA3B-5037AD3F4E7C}" srcOrd="1" destOrd="0" presId="urn:microsoft.com/office/officeart/2008/layout/SquareAccentList"/>
    <dgm:cxn modelId="{5C20FC98-07DD-4BB0-9FA3-DC8775995687}" type="presParOf" srcId="{17353552-2CD3-46A9-BA3B-5037AD3F4E7C}" destId="{64910670-4091-4724-A53A-60B8F1AFAE7F}" srcOrd="0" destOrd="0" presId="urn:microsoft.com/office/officeart/2008/layout/SquareAccentList"/>
    <dgm:cxn modelId="{DD8ED717-741B-4593-AE78-40FC0E5489D9}" type="presParOf" srcId="{64910670-4091-4724-A53A-60B8F1AFAE7F}" destId="{85E89319-9385-462D-BFD9-EC240CCF9902}" srcOrd="0" destOrd="0" presId="urn:microsoft.com/office/officeart/2008/layout/SquareAccentList"/>
    <dgm:cxn modelId="{515E4173-CA18-499F-BF75-7572BB44D3E4}" type="presParOf" srcId="{64910670-4091-4724-A53A-60B8F1AFAE7F}" destId="{6CCADBEC-3477-4536-9C5A-69A26CE63B8C}" srcOrd="1" destOrd="0" presId="urn:microsoft.com/office/officeart/2008/layout/SquareAccentList"/>
    <dgm:cxn modelId="{537F6675-2836-4125-9F28-DA5B777328F6}" type="presParOf" srcId="{17353552-2CD3-46A9-BA3B-5037AD3F4E7C}" destId="{61754B94-2408-473F-BD20-499E5E4D9D06}" srcOrd="1" destOrd="0" presId="urn:microsoft.com/office/officeart/2008/layout/SquareAccentList"/>
    <dgm:cxn modelId="{D8B2F0B2-6603-4243-B16B-38C7BE1492EC}" type="presParOf" srcId="{61754B94-2408-473F-BD20-499E5E4D9D06}" destId="{3E6ED781-22D7-4CA9-B9DA-33B9A12777CD}" srcOrd="0" destOrd="0" presId="urn:microsoft.com/office/officeart/2008/layout/SquareAccentList"/>
    <dgm:cxn modelId="{2247F057-97D9-4E81-8E2A-7E2B9174ACA2}" type="presParOf" srcId="{61754B94-2408-473F-BD20-499E5E4D9D06}" destId="{08E820B4-2A1B-4A9F-A8FB-3275B9D38F96}" srcOrd="1" destOrd="0" presId="urn:microsoft.com/office/officeart/2008/layout/SquareAccentList"/>
    <dgm:cxn modelId="{38CE68E0-072C-466A-ACB1-38E9D64828C2}" type="presParOf" srcId="{17353552-2CD3-46A9-BA3B-5037AD3F4E7C}" destId="{926A3C75-2679-4590-B5FA-AE8E960075A2}" srcOrd="2" destOrd="0" presId="urn:microsoft.com/office/officeart/2008/layout/SquareAccentList"/>
    <dgm:cxn modelId="{6C0F8CFD-8E90-4883-9C49-F4B8967938ED}" type="presParOf" srcId="{926A3C75-2679-4590-B5FA-AE8E960075A2}" destId="{6F616460-BADB-42FB-A11B-2CCE284D301B}" srcOrd="0" destOrd="0" presId="urn:microsoft.com/office/officeart/2008/layout/SquareAccentList"/>
    <dgm:cxn modelId="{4B862817-033E-4D9F-A081-B43CFD38966C}" type="presParOf" srcId="{926A3C75-2679-4590-B5FA-AE8E960075A2}" destId="{E7F43D66-4CA1-4F4C-B665-906C52E0BC04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8B7852-401E-4FEB-99E1-24671E13F141}">
      <dsp:nvSpPr>
        <dsp:cNvPr id="0" name=""/>
        <dsp:cNvSpPr/>
      </dsp:nvSpPr>
      <dsp:spPr>
        <a:xfrm>
          <a:off x="4535646" y="0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000" kern="1200" dirty="0"/>
            <a:t>Projet M1 </a:t>
          </a:r>
          <a:br>
            <a:rPr lang="fr-FR" sz="3000" kern="1200" dirty="0"/>
          </a:br>
          <a:r>
            <a:rPr lang="fr-FR" sz="3000" b="1" kern="1200" dirty="0"/>
            <a:t>1 an </a:t>
          </a:r>
        </a:p>
      </dsp:txBody>
      <dsp:txXfrm>
        <a:off x="4597033" y="61387"/>
        <a:ext cx="1811862" cy="1134739"/>
      </dsp:txXfrm>
    </dsp:sp>
    <dsp:sp modelId="{122288E3-B36D-4D17-8792-1E10AEB2BF73}">
      <dsp:nvSpPr>
        <dsp:cNvPr id="0" name=""/>
        <dsp:cNvSpPr/>
      </dsp:nvSpPr>
      <dsp:spPr>
        <a:xfrm>
          <a:off x="3964001" y="822808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2523230" y="48127"/>
              </a:moveTo>
              <a:arcTo wR="2078536" hR="2078536" stAng="16941221" swAng="2900233"/>
            </a:path>
          </a:pathLst>
        </a:custGeom>
        <a:noFill/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E43CDD-FC8D-40D1-9153-ABECAD11C7E2}">
      <dsp:nvSpPr>
        <dsp:cNvPr id="0" name=""/>
        <dsp:cNvSpPr/>
      </dsp:nvSpPr>
      <dsp:spPr>
        <a:xfrm>
          <a:off x="7024711" y="1899009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 err="1"/>
            <a:t>Crystéo</a:t>
          </a:r>
          <a:endParaRPr lang="fr-FR" sz="3000" kern="1200" dirty="0"/>
        </a:p>
      </dsp:txBody>
      <dsp:txXfrm>
        <a:off x="7086098" y="1960396"/>
        <a:ext cx="1811862" cy="1134739"/>
      </dsp:txXfrm>
    </dsp:sp>
    <dsp:sp modelId="{11D8BDB3-48AD-4606-89CD-61B077868D6F}">
      <dsp:nvSpPr>
        <dsp:cNvPr id="0" name=""/>
        <dsp:cNvSpPr/>
      </dsp:nvSpPr>
      <dsp:spPr>
        <a:xfrm>
          <a:off x="3897830" y="451527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4054183" y="2724397"/>
              </a:moveTo>
              <a:arcTo wR="2078536" hR="2078536" stAng="1086188" swAng="3455316"/>
            </a:path>
          </a:pathLst>
        </a:custGeom>
        <a:noFill/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ADC15A-5216-4632-98AF-C612C22BF157}">
      <dsp:nvSpPr>
        <dsp:cNvPr id="0" name=""/>
        <dsp:cNvSpPr/>
      </dsp:nvSpPr>
      <dsp:spPr>
        <a:xfrm>
          <a:off x="4535646" y="4159113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/>
            <a:t>Isen </a:t>
          </a:r>
          <a:endParaRPr lang="fr-FR" sz="3000" kern="1200" dirty="0"/>
        </a:p>
      </dsp:txBody>
      <dsp:txXfrm>
        <a:off x="4597033" y="4220500"/>
        <a:ext cx="1811862" cy="1134739"/>
      </dsp:txXfrm>
    </dsp:sp>
    <dsp:sp modelId="{519F2FF7-3A42-48CA-9624-80063640CC26}">
      <dsp:nvSpPr>
        <dsp:cNvPr id="0" name=""/>
        <dsp:cNvSpPr/>
      </dsp:nvSpPr>
      <dsp:spPr>
        <a:xfrm>
          <a:off x="3009352" y="466695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1507250" y="4077022"/>
              </a:moveTo>
              <a:arcTo wR="2078536" hR="2078536" stAng="6357186" swAng="334412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95C23A-2F5B-45E2-BF67-186331837EA0}">
      <dsp:nvSpPr>
        <dsp:cNvPr id="0" name=""/>
        <dsp:cNvSpPr/>
      </dsp:nvSpPr>
      <dsp:spPr>
        <a:xfrm>
          <a:off x="2100606" y="1921948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National, européen </a:t>
          </a:r>
        </a:p>
      </dsp:txBody>
      <dsp:txXfrm>
        <a:off x="2161993" y="1983335"/>
        <a:ext cx="1811862" cy="1134739"/>
      </dsp:txXfrm>
    </dsp:sp>
    <dsp:sp modelId="{4598DA19-1B84-40B0-86CC-036B17905A3D}">
      <dsp:nvSpPr>
        <dsp:cNvPr id="0" name=""/>
        <dsp:cNvSpPr/>
      </dsp:nvSpPr>
      <dsp:spPr>
        <a:xfrm>
          <a:off x="2956780" y="806344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244477" y="1100507"/>
              </a:moveTo>
              <a:arcTo wR="2078536" hR="2078536" stAng="12484150" swAng="2853023"/>
            </a:path>
          </a:pathLst>
        </a:custGeom>
        <a:noFill/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La coupe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Gestion projet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Les modules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Intégration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</a:p>
      </dsp:txBody>
      <dsp:txXfrm>
        <a:off x="4880488" y="3814899"/>
        <a:ext cx="4662546" cy="133797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8521B5-F67F-4AD2-9C8D-961A8E6250AF}">
      <dsp:nvSpPr>
        <dsp:cNvPr id="0" name=""/>
        <dsp:cNvSpPr/>
      </dsp:nvSpPr>
      <dsp:spPr>
        <a:xfrm>
          <a:off x="0" y="0"/>
          <a:ext cx="8128000" cy="2403233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CEFB5B-8A71-442F-B7F5-18D07AA12F67}">
      <dsp:nvSpPr>
        <dsp:cNvPr id="0" name=""/>
        <dsp:cNvSpPr/>
      </dsp:nvSpPr>
      <dsp:spPr>
        <a:xfrm>
          <a:off x="244772" y="320431"/>
          <a:ext cx="3637359" cy="17623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2000" b="-52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E2CEDD6-71CF-4571-BEBC-CF84F3ECFC74}">
      <dsp:nvSpPr>
        <dsp:cNvPr id="0" name=""/>
        <dsp:cNvSpPr/>
      </dsp:nvSpPr>
      <dsp:spPr>
        <a:xfrm rot="10800000">
          <a:off x="244772" y="2403233"/>
          <a:ext cx="3637359" cy="2937284"/>
        </a:xfrm>
        <a:prstGeom prst="round2SameRect">
          <a:avLst>
            <a:gd name="adj1" fmla="val 10500"/>
            <a:gd name="adj2" fmla="val 0"/>
          </a:avLst>
        </a:prstGeom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5816" tIns="305816" rIns="305816" bIns="305816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kern="1200" dirty="0">
              <a:solidFill>
                <a:schemeClr val="bg1"/>
              </a:solidFill>
            </a:rPr>
            <a:t>Capteurs infrarouges</a:t>
          </a:r>
        </a:p>
      </dsp:txBody>
      <dsp:txXfrm rot="10800000">
        <a:off x="335104" y="2403233"/>
        <a:ext cx="3456695" cy="2846952"/>
      </dsp:txXfrm>
    </dsp:sp>
    <dsp:sp modelId="{34546019-AB44-4664-9A93-D632EEAC691E}">
      <dsp:nvSpPr>
        <dsp:cNvPr id="0" name=""/>
        <dsp:cNvSpPr/>
      </dsp:nvSpPr>
      <dsp:spPr>
        <a:xfrm>
          <a:off x="4245867" y="320431"/>
          <a:ext cx="3637359" cy="17623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6FAD71F-8F8B-4B96-B822-99022D1FBECD}">
      <dsp:nvSpPr>
        <dsp:cNvPr id="0" name=""/>
        <dsp:cNvSpPr/>
      </dsp:nvSpPr>
      <dsp:spPr>
        <a:xfrm rot="10800000">
          <a:off x="4245867" y="2403233"/>
          <a:ext cx="3637359" cy="2937284"/>
        </a:xfrm>
        <a:prstGeom prst="round2SameRect">
          <a:avLst>
            <a:gd name="adj1" fmla="val 10500"/>
            <a:gd name="adj2" fmla="val 0"/>
          </a:avLst>
        </a:prstGeom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5816" tIns="305816" rIns="305816" bIns="305816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kern="1200" dirty="0">
              <a:solidFill>
                <a:schemeClr val="bg1"/>
              </a:solidFill>
            </a:rPr>
            <a:t>Capteurs ultrasonores</a:t>
          </a:r>
        </a:p>
      </dsp:txBody>
      <dsp:txXfrm rot="10800000">
        <a:off x="4336199" y="2403233"/>
        <a:ext cx="3456695" cy="284695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BB2BA0-13B6-4ED0-AF0F-263E5779A00D}">
      <dsp:nvSpPr>
        <dsp:cNvPr id="0" name=""/>
        <dsp:cNvSpPr/>
      </dsp:nvSpPr>
      <dsp:spPr>
        <a:xfrm>
          <a:off x="61" y="1150954"/>
          <a:ext cx="5445893" cy="640693"/>
        </a:xfrm>
        <a:prstGeom prst="rect">
          <a:avLst/>
        </a:prstGeom>
        <a:solidFill>
          <a:srgbClr val="204484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B28E07-1CAD-460C-9CAC-B8B4369E69B2}">
      <dsp:nvSpPr>
        <dsp:cNvPr id="0" name=""/>
        <dsp:cNvSpPr/>
      </dsp:nvSpPr>
      <dsp:spPr>
        <a:xfrm>
          <a:off x="61" y="1391573"/>
          <a:ext cx="400075" cy="4000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391C5C-383A-4B45-90F2-FD730AD9DFF7}">
      <dsp:nvSpPr>
        <dsp:cNvPr id="0" name=""/>
        <dsp:cNvSpPr/>
      </dsp:nvSpPr>
      <dsp:spPr>
        <a:xfrm>
          <a:off x="61" y="0"/>
          <a:ext cx="5445893" cy="115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fr-FR" sz="6500" kern="1200" dirty="0"/>
        </a:p>
      </dsp:txBody>
      <dsp:txXfrm>
        <a:off x="61" y="0"/>
        <a:ext cx="5445893" cy="1150954"/>
      </dsp:txXfrm>
    </dsp:sp>
    <dsp:sp modelId="{85E89319-9385-462D-BFD9-EC240CCF9902}">
      <dsp:nvSpPr>
        <dsp:cNvPr id="0" name=""/>
        <dsp:cNvSpPr/>
      </dsp:nvSpPr>
      <dsp:spPr>
        <a:xfrm>
          <a:off x="61" y="2324135"/>
          <a:ext cx="400065" cy="400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CCADBEC-3477-4536-9C5A-69A26CE63B8C}">
      <dsp:nvSpPr>
        <dsp:cNvPr id="0" name=""/>
        <dsp:cNvSpPr/>
      </dsp:nvSpPr>
      <dsp:spPr>
        <a:xfrm>
          <a:off x="381273" y="2057892"/>
          <a:ext cx="5064681" cy="932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200" kern="1200" dirty="0"/>
            <a:t>Alimentation puissance : 24V - 5,8A max</a:t>
          </a:r>
        </a:p>
      </dsp:txBody>
      <dsp:txXfrm>
        <a:off x="381273" y="2057892"/>
        <a:ext cx="5064681" cy="932552"/>
      </dsp:txXfrm>
    </dsp:sp>
    <dsp:sp modelId="{3E6ED781-22D7-4CA9-B9DA-33B9A12777CD}">
      <dsp:nvSpPr>
        <dsp:cNvPr id="0" name=""/>
        <dsp:cNvSpPr/>
      </dsp:nvSpPr>
      <dsp:spPr>
        <a:xfrm>
          <a:off x="61" y="3256688"/>
          <a:ext cx="400065" cy="400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8E820B4-2A1B-4A9F-A8FB-3275B9D38F96}">
      <dsp:nvSpPr>
        <dsp:cNvPr id="0" name=""/>
        <dsp:cNvSpPr/>
      </dsp:nvSpPr>
      <dsp:spPr>
        <a:xfrm>
          <a:off x="381273" y="2990444"/>
          <a:ext cx="5064681" cy="932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3 signaux logiques </a:t>
          </a:r>
        </a:p>
      </dsp:txBody>
      <dsp:txXfrm>
        <a:off x="381273" y="2990444"/>
        <a:ext cx="5064681" cy="932552"/>
      </dsp:txXfrm>
    </dsp:sp>
    <dsp:sp modelId="{6F616460-BADB-42FB-A11B-2CCE284D301B}">
      <dsp:nvSpPr>
        <dsp:cNvPr id="0" name=""/>
        <dsp:cNvSpPr/>
      </dsp:nvSpPr>
      <dsp:spPr>
        <a:xfrm>
          <a:off x="61" y="4189241"/>
          <a:ext cx="400065" cy="400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F43D66-4CA1-4F4C-B665-906C52E0BC04}">
      <dsp:nvSpPr>
        <dsp:cNvPr id="0" name=""/>
        <dsp:cNvSpPr/>
      </dsp:nvSpPr>
      <dsp:spPr>
        <a:xfrm>
          <a:off x="381273" y="3922997"/>
          <a:ext cx="5064681" cy="932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Réutilisabilité : Plug &amp; Play </a:t>
          </a:r>
        </a:p>
      </dsp:txBody>
      <dsp:txXfrm>
        <a:off x="381273" y="3922997"/>
        <a:ext cx="5064681" cy="9325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sym typeface="+mn-ea"/>
              </a:rPr>
              <a:t>Commentaire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9410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Chef d’orchestre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4929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 dirty="0"/>
              <a:t>POO pour réutilisabilité par module</a:t>
            </a:r>
          </a:p>
          <a:p>
            <a:pPr marL="171450" indent="-171450">
              <a:buFontTx/>
              <a:buChar char="-"/>
            </a:pPr>
            <a:r>
              <a:rPr lang="fr-FR" dirty="0"/>
              <a:t>Asservissement</a:t>
            </a:r>
          </a:p>
          <a:p>
            <a:pPr marL="171450" indent="-171450">
              <a:buFontTx/>
              <a:buChar char="-"/>
            </a:pPr>
            <a:r>
              <a:rPr lang="fr-FR" dirty="0"/>
              <a:t>Capteurs</a:t>
            </a:r>
          </a:p>
          <a:p>
            <a:pPr marL="171450" indent="-171450">
              <a:buFontTx/>
              <a:buChar char="-"/>
            </a:pPr>
            <a:r>
              <a:rPr lang="fr-FR" dirty="0"/>
              <a:t>Pince</a:t>
            </a:r>
          </a:p>
          <a:p>
            <a:pPr marL="171450" indent="-171450">
              <a:buFontTx/>
              <a:buChar char="-"/>
            </a:pPr>
            <a:r>
              <a:rPr lang="fr-FR" dirty="0"/>
              <a:t>Gyroscope (mais finalement on ne l’utilise pas !)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66151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- </a:t>
            </a:r>
            <a:r>
              <a:rPr lang="fr-FR" sz="1200" dirty="0"/>
              <a:t>4 us (vision lointaine) </a:t>
            </a:r>
            <a:br>
              <a:rPr lang="fr-FR" sz="1200" dirty="0"/>
            </a:br>
            <a:r>
              <a:rPr lang="fr-FR" sz="1200" dirty="0"/>
              <a:t>- 5 </a:t>
            </a:r>
            <a:r>
              <a:rPr lang="fr-FR" sz="1200" dirty="0" err="1"/>
              <a:t>ir</a:t>
            </a:r>
            <a:r>
              <a:rPr lang="fr-FR" sz="1200" dirty="0"/>
              <a:t> (vision rapprochée)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10273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Partenariat </a:t>
            </a:r>
            <a:r>
              <a:rPr lang="fr-FR" dirty="0" err="1"/>
              <a:t>crysteo</a:t>
            </a:r>
            <a:r>
              <a:rPr lang="fr-FR" dirty="0"/>
              <a:t> + </a:t>
            </a:r>
            <a:r>
              <a:rPr lang="fr-FR" dirty="0" err="1"/>
              <a:t>isen</a:t>
            </a:r>
            <a:endParaRPr lang="fr-FR" dirty="0"/>
          </a:p>
          <a:p>
            <a:r>
              <a:rPr lang="fr-FR" dirty="0"/>
              <a:t>- Evènement national =&gt; européen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2283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Alimentation Moteur: 6V a 40V 5.8A max</a:t>
            </a:r>
          </a:p>
          <a:p>
            <a:r>
              <a:rPr lang="fr-FR" dirty="0"/>
              <a:t>Alimentation </a:t>
            </a:r>
            <a:r>
              <a:rPr lang="fr-FR" dirty="0" err="1"/>
              <a:t>Logic</a:t>
            </a:r>
            <a:r>
              <a:rPr lang="fr-FR" dirty="0"/>
              <a:t> : de 1.5V à 5V  200 mA max </a:t>
            </a:r>
          </a:p>
          <a:p>
            <a:r>
              <a:rPr lang="fr-FR" dirty="0"/>
              <a:t>3 signaux de commande : 2 Sens du moteur 1 signal vitesse</a:t>
            </a:r>
          </a:p>
          <a:p>
            <a:r>
              <a:rPr lang="fr-FR" dirty="0"/>
              <a:t>1 partie logique 1 partie puissance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80770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 Basé sur l’asservissement vitesse</a:t>
            </a:r>
          </a:p>
          <a:p>
            <a:r>
              <a:rPr lang="fr-FR" dirty="0"/>
              <a:t>- Pour aller aux positions théoriques</a:t>
            </a:r>
          </a:p>
          <a:p>
            <a:r>
              <a:rPr lang="fr-FR" dirty="0"/>
              <a:t>- Pour différencier la couleur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21013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Conception au-delà de nos besoins (déplacement latéral)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sz="1200" dirty="0"/>
              <a:t>Concept repris de la coupe RIO de l’année dernière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Possible de réaliser un robot pas mal en étant que 3,5 en moyenne sur l’année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Passer du temps à concevoir une carte =&gt; fiable à 100%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Participation à la coupe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Reste à faire fonctionner communication en I2C + </a:t>
            </a:r>
            <a:r>
              <a:rPr lang="fr-FR" sz="1200" dirty="0" err="1"/>
              <a:t>asserv</a:t>
            </a:r>
            <a:br>
              <a:rPr lang="fr-FR" sz="1200"/>
            </a:br>
            <a:r>
              <a:rPr lang="fr-FR" sz="1200"/>
              <a:t>- On va tout de même aller à la coupe</a:t>
            </a:r>
            <a:endParaRPr lang="fr-FR" sz="1200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1139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b="1" dirty="0"/>
              <a:t>2 pts</a:t>
            </a:r>
            <a:r>
              <a:rPr lang="fr-FR" dirty="0"/>
              <a:t> par balle apportée dans la zone de départ</a:t>
            </a:r>
          </a:p>
          <a:p>
            <a:pPr lvl="0"/>
            <a:r>
              <a:rPr lang="fr-FR" b="1" dirty="0"/>
              <a:t>3 pts</a:t>
            </a:r>
            <a:r>
              <a:rPr lang="fr-FR" dirty="0"/>
              <a:t> par balle apportée dans le panier</a:t>
            </a:r>
          </a:p>
          <a:p>
            <a:pPr lvl="0"/>
            <a:r>
              <a:rPr lang="fr-FR" b="1" dirty="0"/>
              <a:t>10 pts</a:t>
            </a:r>
            <a:r>
              <a:rPr lang="fr-FR" dirty="0"/>
              <a:t> par cylindre apporté dans une base (rail)</a:t>
            </a:r>
          </a:p>
          <a:p>
            <a:pPr lvl="0"/>
            <a:r>
              <a:rPr lang="fr-FR" b="1" dirty="0"/>
              <a:t>2 pts</a:t>
            </a:r>
            <a:r>
              <a:rPr lang="fr-FR" dirty="0"/>
              <a:t> par cylindre apporté dans la zone de départ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/>
              <a:t>20 pts</a:t>
            </a:r>
            <a:r>
              <a:rPr lang="fr-FR" dirty="0"/>
              <a:t> si réalisée correctement</a:t>
            </a:r>
          </a:p>
          <a:p>
            <a:pPr lv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9736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sz="12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4550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27/04/2017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27/04/2017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8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4" Type="http://schemas.openxmlformats.org/officeDocument/2006/relationships/image" Target="../media/image15.png"/><Relationship Id="rId9" Type="http://schemas.microsoft.com/office/2007/relationships/diagramDrawing" Target="../diagrams/drawing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microsoft.com/office/2007/relationships/hdphoto" Target="../media/hdphoto4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053351"/>
            <a:ext cx="6628571" cy="261587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69" y="1488339"/>
            <a:ext cx="3678989" cy="163412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039291" y="261257"/>
            <a:ext cx="7663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Olivier Jombart – Nicolas </a:t>
            </a:r>
            <a:r>
              <a:rPr lang="fr-FR" dirty="0" err="1">
                <a:solidFill>
                  <a:schemeClr val="bg1"/>
                </a:solidFill>
              </a:rPr>
              <a:t>Sobczak</a:t>
            </a:r>
            <a:r>
              <a:rPr lang="fr-FR" dirty="0">
                <a:solidFill>
                  <a:schemeClr val="bg1"/>
                </a:solidFill>
              </a:rPr>
              <a:t> – Arthur </a:t>
            </a:r>
            <a:r>
              <a:rPr lang="fr-FR" dirty="0" err="1">
                <a:solidFill>
                  <a:schemeClr val="bg1"/>
                </a:solidFill>
              </a:rPr>
              <a:t>Duytschaever</a:t>
            </a:r>
            <a:r>
              <a:rPr lang="fr-FR" dirty="0">
                <a:solidFill>
                  <a:schemeClr val="bg1"/>
                </a:solidFill>
              </a:rPr>
              <a:t> – Mohammed </a:t>
            </a:r>
            <a:r>
              <a:rPr lang="fr-FR" dirty="0" err="1">
                <a:solidFill>
                  <a:schemeClr val="bg1"/>
                </a:solidFill>
              </a:rPr>
              <a:t>Bendriss</a:t>
            </a:r>
            <a:endParaRPr lang="fr-F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2.4-Budget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724880" y="1546392"/>
            <a:ext cx="10742240" cy="4066615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 1000€ </a:t>
            </a:r>
            <a:r>
              <a:rPr lang="fr-FR" sz="4400" b="1" dirty="0">
                <a:solidFill>
                  <a:schemeClr val="bg2">
                    <a:lumMod val="25000"/>
                  </a:schemeClr>
                </a:solidFill>
              </a:rPr>
              <a:t>prévu</a:t>
            </a:r>
          </a:p>
          <a:p>
            <a:endParaRPr lang="fr-FR" sz="4400" b="1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 800€ </a:t>
            </a:r>
            <a:r>
              <a:rPr lang="fr-FR" sz="4400" b="1" dirty="0">
                <a:solidFill>
                  <a:schemeClr val="bg2">
                    <a:lumMod val="25000"/>
                  </a:schemeClr>
                </a:solidFill>
              </a:rPr>
              <a:t>dépensé</a:t>
            </a:r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 200€ </a:t>
            </a:r>
            <a:r>
              <a:rPr lang="fr-FR" sz="4400" b="1" dirty="0">
                <a:solidFill>
                  <a:schemeClr val="bg2">
                    <a:lumMod val="25000"/>
                  </a:schemeClr>
                </a:solidFill>
              </a:rPr>
              <a:t>restant</a:t>
            </a:r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=&gt; déplacement à la coupe</a:t>
            </a:r>
          </a:p>
          <a:p>
            <a:pPr marL="0" indent="0">
              <a:buNone/>
            </a:pPr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611559" y="1656790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9" y="3078768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/>
          <p:cNvSpPr/>
          <p:nvPr/>
        </p:nvSpPr>
        <p:spPr>
          <a:xfrm>
            <a:off x="611559" y="4500746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2.5-Découpage et répartition des tâches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609348"/>
            <a:ext cx="10727741" cy="39441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2.6-Suivi du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9" name="Espace réservé du contenu 11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59" b="1094"/>
          <a:stretch/>
        </p:blipFill>
        <p:spPr>
          <a:xfrm>
            <a:off x="265509" y="1626904"/>
            <a:ext cx="11434341" cy="36882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15834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</a:t>
            </a:r>
            <a:r>
              <a:rPr lang="fr-FR" altLang="fr-FR" dirty="0"/>
              <a:t>Les différents modules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13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(pour être non forfait)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9"/>
          <a:stretch/>
        </p:blipFill>
        <p:spPr>
          <a:xfrm>
            <a:off x="1456590" y="1080673"/>
            <a:ext cx="9278819" cy="57773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11" name="Groupe 10"/>
          <p:cNvGrpSpPr/>
          <p:nvPr/>
        </p:nvGrpSpPr>
        <p:grpSpPr>
          <a:xfrm>
            <a:off x="838199" y="1598670"/>
            <a:ext cx="2584174" cy="3871957"/>
            <a:chOff x="838199" y="1598670"/>
            <a:chExt cx="2584174" cy="3871957"/>
          </a:xfrm>
        </p:grpSpPr>
        <p:sp>
          <p:nvSpPr>
            <p:cNvPr id="3" name="Flèche : droite 2"/>
            <p:cNvSpPr/>
            <p:nvPr/>
          </p:nvSpPr>
          <p:spPr>
            <a:xfrm>
              <a:off x="838199" y="1598670"/>
              <a:ext cx="2584174" cy="596347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rgbClr val="FA5C5C">
                    <a:alpha val="75000"/>
                  </a:srgbClr>
                </a:gs>
              </a:gsLst>
              <a:lin ang="0" scaled="1"/>
              <a:tileRect/>
            </a:gradFill>
            <a:ln>
              <a:solidFill>
                <a:srgbClr val="FA5C5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Flèche : droite 8"/>
            <p:cNvSpPr/>
            <p:nvPr/>
          </p:nvSpPr>
          <p:spPr>
            <a:xfrm>
              <a:off x="838199" y="3372989"/>
              <a:ext cx="2584174" cy="596347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rgbClr val="FA5C5C">
                    <a:alpha val="75000"/>
                  </a:srgbClr>
                </a:gs>
              </a:gsLst>
              <a:lin ang="0" scaled="1"/>
              <a:tileRect/>
            </a:gradFill>
            <a:ln>
              <a:solidFill>
                <a:srgbClr val="FA5C5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Flèche : droite 9"/>
            <p:cNvSpPr/>
            <p:nvPr/>
          </p:nvSpPr>
          <p:spPr>
            <a:xfrm>
              <a:off x="838199" y="4874280"/>
              <a:ext cx="2584174" cy="596347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rgbClr val="FA5C5C">
                    <a:alpha val="75000"/>
                  </a:srgbClr>
                </a:gs>
              </a:gsLst>
              <a:lin ang="0" scaled="1"/>
              <a:tileRect/>
            </a:gradFill>
            <a:ln>
              <a:solidFill>
                <a:srgbClr val="FA5C5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8699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</a:t>
            </a:r>
            <a:r>
              <a:rPr lang="fr-FR" altLang="fr-FR" dirty="0"/>
              <a:t>2</a:t>
            </a:r>
            <a:r>
              <a:rPr lang="x-none" altLang="fr-FR" dirty="0"/>
              <a:t>-Co</a:t>
            </a:r>
            <a:r>
              <a:rPr lang="fr-FR" altLang="fr-FR" dirty="0" err="1"/>
              <a:t>nception</a:t>
            </a:r>
            <a:r>
              <a:rPr lang="fr-FR" altLang="fr-FR" dirty="0"/>
              <a:t> de l’IA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9" r="1726" b="5099"/>
          <a:stretch/>
        </p:blipFill>
        <p:spPr>
          <a:xfrm>
            <a:off x="427589" y="2295459"/>
            <a:ext cx="11336821" cy="30909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ZoneTexte 10"/>
          <p:cNvSpPr txBox="1"/>
          <p:nvPr/>
        </p:nvSpPr>
        <p:spPr>
          <a:xfrm>
            <a:off x="427589" y="1425576"/>
            <a:ext cx="113368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dirty="0"/>
              <a:t>POO</a:t>
            </a:r>
          </a:p>
        </p:txBody>
      </p:sp>
    </p:spTree>
    <p:extLst>
      <p:ext uri="{BB962C8B-B14F-4D97-AF65-F5344CB8AC3E}">
        <p14:creationId xmlns:p14="http://schemas.microsoft.com/office/powerpoint/2010/main" val="195031537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</a:t>
            </a:r>
            <a:r>
              <a:rPr lang="fr-FR" altLang="fr-FR" dirty="0"/>
              <a:t>3</a:t>
            </a:r>
            <a:r>
              <a:rPr lang="x-none" altLang="fr-FR" dirty="0"/>
              <a:t>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617" y="1246176"/>
            <a:ext cx="7468143" cy="542639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</a:t>
            </a:r>
            <a:r>
              <a:rPr lang="fr-FR" altLang="fr-FR" dirty="0"/>
              <a:t>4</a:t>
            </a:r>
            <a:r>
              <a:rPr lang="x-none" altLang="fr-FR" dirty="0"/>
              <a:t>-</a:t>
            </a:r>
            <a:r>
              <a:rPr lang="fr-FR" altLang="fr-FR" dirty="0"/>
              <a:t>Détection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graphicFrame>
        <p:nvGraphicFramePr>
          <p:cNvPr id="12" name="Diagramme 11"/>
          <p:cNvGraphicFramePr/>
          <p:nvPr>
            <p:extLst>
              <p:ext uri="{D42A27DB-BD31-4B8C-83A1-F6EECF244321}">
                <p14:modId xmlns:p14="http://schemas.microsoft.com/office/powerpoint/2010/main" val="3488964444"/>
              </p:ext>
            </p:extLst>
          </p:nvPr>
        </p:nvGraphicFramePr>
        <p:xfrm>
          <a:off x="2032000" y="1175657"/>
          <a:ext cx="8128000" cy="53405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6018385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graphicFrame>
        <p:nvGraphicFramePr>
          <p:cNvPr id="9" name="Diagramme 8"/>
          <p:cNvGraphicFramePr/>
          <p:nvPr>
            <p:extLst>
              <p:ext uri="{D42A27DB-BD31-4B8C-83A1-F6EECF244321}">
                <p14:modId xmlns:p14="http://schemas.microsoft.com/office/powerpoint/2010/main" val="701498303"/>
              </p:ext>
            </p:extLst>
          </p:nvPr>
        </p:nvGraphicFramePr>
        <p:xfrm>
          <a:off x="585851" y="1253903"/>
          <a:ext cx="1100593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" name="Imag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cxnSp>
        <p:nvCxnSpPr>
          <p:cNvPr id="8" name="Connecteur droit 7"/>
          <p:cNvCxnSpPr/>
          <p:nvPr/>
        </p:nvCxnSpPr>
        <p:spPr>
          <a:xfrm>
            <a:off x="717696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409" y="2892286"/>
            <a:ext cx="2483181" cy="247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071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.2.</a:t>
            </a:r>
            <a:r>
              <a:rPr lang="fr-FR" altLang="fr-FR" dirty="0"/>
              <a:t>1</a:t>
            </a:r>
            <a:r>
              <a:rPr lang="x-none" altLang="fr-FR" dirty="0"/>
              <a:t>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509" y="1335397"/>
            <a:ext cx="6461483" cy="4846112"/>
          </a:xfrm>
          <a:prstGeom prst="rect">
            <a:avLst/>
          </a:prstGeom>
        </p:spPr>
      </p:pic>
      <p:graphicFrame>
        <p:nvGraphicFramePr>
          <p:cNvPr id="3" name="Diagramme 2"/>
          <p:cNvGraphicFramePr/>
          <p:nvPr>
            <p:extLst>
              <p:ext uri="{D42A27DB-BD31-4B8C-83A1-F6EECF244321}">
                <p14:modId xmlns:p14="http://schemas.microsoft.com/office/powerpoint/2010/main" val="3527415469"/>
              </p:ext>
            </p:extLst>
          </p:nvPr>
        </p:nvGraphicFramePr>
        <p:xfrm>
          <a:off x="606914" y="472273"/>
          <a:ext cx="5446016" cy="6187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.2.</a:t>
            </a:r>
            <a:r>
              <a:rPr lang="fr-FR" altLang="fr-FR" dirty="0"/>
              <a:t>2</a:t>
            </a:r>
            <a:r>
              <a:rPr lang="x-none" altLang="fr-FR" dirty="0"/>
              <a:t>-</a:t>
            </a:r>
            <a:r>
              <a:rPr lang="fr-FR" altLang="fr-FR" dirty="0"/>
              <a:t>Asservissement vitesse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6772357" y="2662597"/>
            <a:ext cx="477178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1. Caractérisation </a:t>
            </a:r>
            <a:r>
              <a:rPr lang="fr-FR" sz="3200" b="1" dirty="0"/>
              <a:t>moteurs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r>
              <a:rPr lang="fr-FR" sz="3200" dirty="0"/>
              <a:t>2. Détermination coefficients </a:t>
            </a:r>
            <a:r>
              <a:rPr lang="fr-FR" sz="3200" b="1" dirty="0"/>
              <a:t>PID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r>
              <a:rPr lang="fr-FR" sz="3200" dirty="0"/>
              <a:t>3. Détermination </a:t>
            </a:r>
            <a:r>
              <a:rPr lang="fr-FR" sz="3200" b="1" dirty="0"/>
              <a:t>commande</a:t>
            </a:r>
            <a:r>
              <a:rPr lang="fr-FR" sz="3200" dirty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</p:txBody>
      </p:sp>
      <p:sp>
        <p:nvSpPr>
          <p:cNvPr id="3" name="ZoneTexte 2"/>
          <p:cNvSpPr txBox="1"/>
          <p:nvPr/>
        </p:nvSpPr>
        <p:spPr>
          <a:xfrm>
            <a:off x="611560" y="1549090"/>
            <a:ext cx="10742240" cy="646331"/>
          </a:xfrm>
          <a:prstGeom prst="rect">
            <a:avLst/>
          </a:prstGeom>
          <a:solidFill>
            <a:srgbClr val="204484"/>
          </a:solidFill>
          <a:ln w="76200">
            <a:solidFill>
              <a:srgbClr val="FA5C5C"/>
            </a:solidFill>
          </a:ln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U(n) = P*Erreur(n) – (P-I*Période)*Erreur(n-1) + U(n-1)</a:t>
            </a:r>
          </a:p>
        </p:txBody>
      </p:sp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41E83402-7EC4-41F8-B465-43251C1AA2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0696568"/>
              </p:ext>
            </p:extLst>
          </p:nvPr>
        </p:nvGraphicFramePr>
        <p:xfrm>
          <a:off x="553250" y="2662597"/>
          <a:ext cx="5996793" cy="3332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76207584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.2.</a:t>
            </a:r>
            <a:r>
              <a:rPr lang="fr-FR" altLang="fr-FR" dirty="0"/>
              <a:t>3</a:t>
            </a:r>
            <a:r>
              <a:rPr lang="x-none" altLang="fr-FR" dirty="0"/>
              <a:t>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9" r="2319"/>
          <a:stretch/>
        </p:blipFill>
        <p:spPr>
          <a:xfrm>
            <a:off x="783135" y="1457969"/>
            <a:ext cx="10625730" cy="425413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2" name="Flèche : droite 11"/>
          <p:cNvSpPr/>
          <p:nvPr/>
        </p:nvSpPr>
        <p:spPr>
          <a:xfrm rot="16200000">
            <a:off x="-1818851" y="3754365"/>
            <a:ext cx="4898382" cy="305589"/>
          </a:xfrm>
          <a:prstGeom prst="rightArrow">
            <a:avLst>
              <a:gd name="adj1" fmla="val 36596"/>
              <a:gd name="adj2" fmla="val 56965"/>
            </a:avLst>
          </a:prstGeom>
          <a:solidFill>
            <a:srgbClr val="FA5C5C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Flèche : droite 12"/>
          <p:cNvSpPr/>
          <p:nvPr/>
        </p:nvSpPr>
        <p:spPr>
          <a:xfrm>
            <a:off x="168965" y="5699341"/>
            <a:ext cx="11184835" cy="334885"/>
          </a:xfrm>
          <a:prstGeom prst="rightArrow">
            <a:avLst>
              <a:gd name="adj1" fmla="val 36596"/>
              <a:gd name="adj2" fmla="val 56965"/>
            </a:avLst>
          </a:prstGeom>
          <a:solidFill>
            <a:srgbClr val="FA5C5C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51386" y="1457967"/>
            <a:ext cx="5437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781507" y="5733623"/>
            <a:ext cx="522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018881993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25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7002431" y="5227153"/>
            <a:ext cx="2840962" cy="73260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accent1">
                  <a:lumMod val="45000"/>
                  <a:lumOff val="55000"/>
                </a:schemeClr>
              </a:gs>
              <a:gs pos="59000">
                <a:schemeClr val="accent1">
                  <a:lumMod val="45000"/>
                  <a:lumOff val="55000"/>
                </a:schemeClr>
              </a:gs>
              <a:gs pos="100000">
                <a:srgbClr val="204484"/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Imprimante 3D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217" y="1423864"/>
            <a:ext cx="4677390" cy="3406699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18001" r="7314" b="25111"/>
          <a:stretch/>
        </p:blipFill>
        <p:spPr>
          <a:xfrm rot="5400000">
            <a:off x="352997" y="1807421"/>
            <a:ext cx="4522571" cy="3555232"/>
          </a:xfrm>
          <a:prstGeom prst="rect">
            <a:avLst/>
          </a:prstGeom>
          <a:effectLst>
            <a:softEdge rad="76200"/>
          </a:effectLst>
        </p:spPr>
      </p:pic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grpSp>
        <p:nvGrpSpPr>
          <p:cNvPr id="5" name="Groupe 4"/>
          <p:cNvGrpSpPr/>
          <p:nvPr/>
        </p:nvGrpSpPr>
        <p:grpSpPr>
          <a:xfrm>
            <a:off x="947975" y="1700567"/>
            <a:ext cx="9635703" cy="4281755"/>
            <a:chOff x="2240062" y="1779717"/>
            <a:chExt cx="9635703" cy="4281755"/>
          </a:xfrm>
        </p:grpSpPr>
        <p:sp>
          <p:nvSpPr>
            <p:cNvPr id="3" name="ZoneTexte 2"/>
            <p:cNvSpPr txBox="1"/>
            <p:nvPr/>
          </p:nvSpPr>
          <p:spPr>
            <a:xfrm>
              <a:off x="2240062" y="3344124"/>
              <a:ext cx="21362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Carte mère</a:t>
              </a:r>
            </a:p>
          </p:txBody>
        </p:sp>
        <p:cxnSp>
          <p:nvCxnSpPr>
            <p:cNvPr id="8" name="Connecteur droit avec flèche 7"/>
            <p:cNvCxnSpPr>
              <a:cxnSpLocks/>
            </p:cNvCxnSpPr>
            <p:nvPr/>
          </p:nvCxnSpPr>
          <p:spPr>
            <a:xfrm>
              <a:off x="5495653" y="2206735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ZoneTexte 12"/>
            <p:cNvSpPr txBox="1"/>
            <p:nvPr/>
          </p:nvSpPr>
          <p:spPr>
            <a:xfrm>
              <a:off x="5495653" y="2218671"/>
              <a:ext cx="15527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/>
                <a:t>Donne l’ordre</a:t>
              </a:r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5981427" y="1779717"/>
              <a:ext cx="1147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I2C</a:t>
              </a:r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7553048" y="1901129"/>
              <a:ext cx="17999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Initialiser</a:t>
              </a:r>
              <a:r>
                <a:rPr lang="fr-FR" dirty="0"/>
                <a:t> </a:t>
              </a:r>
            </a:p>
          </p:txBody>
        </p:sp>
        <p:cxnSp>
          <p:nvCxnSpPr>
            <p:cNvPr id="22" name="Connecteur droit avec flèche 21"/>
            <p:cNvCxnSpPr>
              <a:cxnSpLocks/>
            </p:cNvCxnSpPr>
            <p:nvPr/>
          </p:nvCxnSpPr>
          <p:spPr>
            <a:xfrm>
              <a:off x="5495651" y="3435460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>
              <a:cxnSpLocks/>
            </p:cNvCxnSpPr>
            <p:nvPr/>
          </p:nvCxnSpPr>
          <p:spPr>
            <a:xfrm>
              <a:off x="5495651" y="4645135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cteur droit avec flèche 23"/>
            <p:cNvCxnSpPr>
              <a:cxnSpLocks/>
            </p:cNvCxnSpPr>
            <p:nvPr/>
          </p:nvCxnSpPr>
          <p:spPr>
            <a:xfrm>
              <a:off x="5495651" y="5769085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onnecteur droit 25"/>
            <p:cNvCxnSpPr>
              <a:cxnSpLocks/>
              <a:stCxn id="3" idx="3"/>
            </p:cNvCxnSpPr>
            <p:nvPr/>
          </p:nvCxnSpPr>
          <p:spPr>
            <a:xfrm flipV="1">
              <a:off x="4376275" y="2206734"/>
              <a:ext cx="1119376" cy="142977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28"/>
            <p:cNvCxnSpPr>
              <a:cxnSpLocks/>
              <a:stCxn id="3" idx="3"/>
            </p:cNvCxnSpPr>
            <p:nvPr/>
          </p:nvCxnSpPr>
          <p:spPr>
            <a:xfrm>
              <a:off x="4376275" y="3636512"/>
              <a:ext cx="1119374" cy="213257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/>
            <p:cNvCxnSpPr>
              <a:cxnSpLocks/>
              <a:stCxn id="3" idx="3"/>
            </p:cNvCxnSpPr>
            <p:nvPr/>
          </p:nvCxnSpPr>
          <p:spPr>
            <a:xfrm flipV="1">
              <a:off x="4376275" y="3435460"/>
              <a:ext cx="1119374" cy="201052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onnecteur droit 37"/>
            <p:cNvCxnSpPr>
              <a:cxnSpLocks/>
              <a:stCxn id="3" idx="3"/>
            </p:cNvCxnSpPr>
            <p:nvPr/>
          </p:nvCxnSpPr>
          <p:spPr>
            <a:xfrm>
              <a:off x="4376275" y="3636512"/>
              <a:ext cx="1119374" cy="1008622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ZoneTexte 40"/>
            <p:cNvSpPr txBox="1"/>
            <p:nvPr/>
          </p:nvSpPr>
          <p:spPr>
            <a:xfrm>
              <a:off x="7553048" y="3117728"/>
              <a:ext cx="20165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Capturer</a:t>
              </a:r>
            </a:p>
          </p:txBody>
        </p:sp>
        <p:sp>
          <p:nvSpPr>
            <p:cNvPr id="42" name="ZoneTexte 41"/>
            <p:cNvSpPr txBox="1"/>
            <p:nvPr/>
          </p:nvSpPr>
          <p:spPr>
            <a:xfrm>
              <a:off x="7553048" y="4352746"/>
              <a:ext cx="21107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Monter</a:t>
              </a:r>
            </a:p>
          </p:txBody>
        </p:sp>
        <p:sp>
          <p:nvSpPr>
            <p:cNvPr id="44" name="ZoneTexte 43"/>
            <p:cNvSpPr txBox="1"/>
            <p:nvPr/>
          </p:nvSpPr>
          <p:spPr>
            <a:xfrm>
              <a:off x="7553048" y="5476697"/>
              <a:ext cx="24324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Relâcher</a:t>
              </a:r>
            </a:p>
          </p:txBody>
        </p:sp>
        <p:sp>
          <p:nvSpPr>
            <p:cNvPr id="49" name="ZoneTexte 48"/>
            <p:cNvSpPr txBox="1"/>
            <p:nvPr/>
          </p:nvSpPr>
          <p:spPr>
            <a:xfrm>
              <a:off x="9896234" y="3380012"/>
              <a:ext cx="19795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Esclave</a:t>
              </a:r>
            </a:p>
          </p:txBody>
        </p:sp>
        <p:cxnSp>
          <p:nvCxnSpPr>
            <p:cNvPr id="51" name="Connecteur droit avec flèche 50"/>
            <p:cNvCxnSpPr>
              <a:cxnSpLocks/>
              <a:stCxn id="15" idx="3"/>
            </p:cNvCxnSpPr>
            <p:nvPr/>
          </p:nvCxnSpPr>
          <p:spPr>
            <a:xfrm>
              <a:off x="9353005" y="2193517"/>
              <a:ext cx="629195" cy="133144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/>
            <p:cNvCxnSpPr>
              <a:cxnSpLocks/>
            </p:cNvCxnSpPr>
            <p:nvPr/>
          </p:nvCxnSpPr>
          <p:spPr>
            <a:xfrm flipV="1">
              <a:off x="9353003" y="3815135"/>
              <a:ext cx="637495" cy="196451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/>
            <p:cNvCxnSpPr>
              <a:cxnSpLocks/>
            </p:cNvCxnSpPr>
            <p:nvPr/>
          </p:nvCxnSpPr>
          <p:spPr>
            <a:xfrm flipV="1">
              <a:off x="9349699" y="3748064"/>
              <a:ext cx="546535" cy="85389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Connecteur droit avec flèche 57"/>
            <p:cNvCxnSpPr>
              <a:cxnSpLocks/>
            </p:cNvCxnSpPr>
            <p:nvPr/>
          </p:nvCxnSpPr>
          <p:spPr>
            <a:xfrm>
              <a:off x="9349699" y="3468074"/>
              <a:ext cx="546535" cy="1404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47309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1026" name="Picture 2" descr="http://www.lib.sfu.ca/system/files/28518/arduino-mega-256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27" b="93258" l="6110" r="94888">
                        <a14:foregroundMark x1="12344" y1="55993" x2="12344" y2="55993"/>
                        <a14:foregroundMark x1="6110" y1="55056" x2="6110" y2="55056"/>
                        <a14:foregroundMark x1="91521" y1="39888" x2="91521" y2="39888"/>
                        <a14:foregroundMark x1="95012" y1="38577" x2="95012" y2="38577"/>
                        <a14:foregroundMark x1="75935" y1="8427" x2="75935" y2="8427"/>
                        <a14:foregroundMark x1="27182" y1="93258" x2="27182" y2="932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17" y="1786296"/>
            <a:ext cx="3319955" cy="221054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arduino mega rs232 shieldRAMP 1.4&quot;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467" r="95600">
                        <a14:foregroundMark x1="8400" y1="44800" x2="8400" y2="44800"/>
                        <a14:foregroundMark x1="9067" y1="40800" x2="9067" y2="40800"/>
                        <a14:foregroundMark x1="11200" y1="38667" x2="11200" y2="38667"/>
                        <a14:foregroundMark x1="5600" y1="45467" x2="5600" y2="45467"/>
                        <a14:foregroundMark x1="9733" y1="37733" x2="9733" y2="37733"/>
                        <a14:foregroundMark x1="95200" y1="49467" x2="95200" y2="49467"/>
                        <a14:foregroundMark x1="93733" y1="45467" x2="93733" y2="45467"/>
                        <a14:foregroundMark x1="95600" y1="46267" x2="95600" y2="46267"/>
                        <a14:foregroundMark x1="41467" y1="28133" x2="41467" y2="28133"/>
                        <a14:foregroundMark x1="40267" y1="26000" x2="40267" y2="26000"/>
                        <a14:foregroundMark x1="44533" y1="25600" x2="44533" y2="25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313" y="1097508"/>
            <a:ext cx="3473885" cy="3473885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1.electrodragon.com/wp-content/uploads/2014/05/Ramps-06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41000" y1="79826" x2="41000" y2="79826"/>
                        <a14:backgroundMark x1="53100" y1="74311" x2="53100" y2="74311"/>
                        <a14:backgroundMark x1="33400" y1="81277" x2="33400" y2="81277"/>
                        <a14:backgroundMark x1="36600" y1="79245" x2="36600" y2="79245"/>
                        <a14:backgroundMark x1="79100" y1="62554" x2="79100" y2="62554"/>
                        <a14:backgroundMark x1="81600" y1="60232" x2="81600" y2="60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074" y="1386020"/>
            <a:ext cx="3760918" cy="259127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996267" y="4516237"/>
            <a:ext cx="2988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Arduino Méga 2560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7342" y="4547015"/>
            <a:ext cx="2313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Ramp</a:t>
            </a:r>
            <a:r>
              <a:rPr lang="fr-FR" sz="2400" dirty="0"/>
              <a:t> 1.4 RS 32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8485640" y="4547015"/>
            <a:ext cx="3460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Shield</a:t>
            </a:r>
            <a:r>
              <a:rPr lang="fr-FR" sz="2400" dirty="0"/>
              <a:t> Méga + </a:t>
            </a:r>
            <a:r>
              <a:rPr lang="fr-FR" sz="2400" dirty="0" err="1"/>
              <a:t>Ramp</a:t>
            </a:r>
            <a:r>
              <a:rPr lang="fr-FR" sz="2400" dirty="0"/>
              <a:t> 1.4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784580" y="2385361"/>
            <a:ext cx="481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+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892375" y="2404301"/>
            <a:ext cx="83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=</a:t>
            </a:r>
          </a:p>
        </p:txBody>
      </p:sp>
      <p:pic>
        <p:nvPicPr>
          <p:cNvPr id="16" name="Picture 2" descr="https://a.pololu-files.com/picture/0J4578.1200.jpg?c171a8f68733c1b8c094925e676964d5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672" b="95931" l="7875" r="93750">
                        <a14:foregroundMark x1="7875" y1="40691" x2="7875" y2="40691"/>
                        <a14:foregroundMark x1="9750" y1="49568" x2="9750" y2="49568"/>
                        <a14:foregroundMark x1="15875" y1="58940" x2="15875" y2="58940"/>
                        <a14:foregroundMark x1="15500" y1="57090" x2="15500" y2="57090"/>
                        <a14:foregroundMark x1="9000" y1="50678" x2="9000" y2="50678"/>
                        <a14:foregroundMark x1="21750" y1="64982" x2="21750" y2="64982"/>
                        <a14:foregroundMark x1="22125" y1="60296" x2="22125" y2="60296"/>
                        <a14:foregroundMark x1="27875" y1="71393" x2="27875" y2="71393"/>
                        <a14:foregroundMark x1="35125" y1="74229" x2="35125" y2="74229"/>
                        <a14:foregroundMark x1="27500" y1="67448" x2="27500" y2="67448"/>
                        <a14:foregroundMark x1="33250" y1="77435" x2="33250" y2="77435"/>
                        <a14:foregroundMark x1="40875" y1="82121" x2="40875" y2="82121"/>
                        <a14:foregroundMark x1="46750" y1="89273" x2="46750" y2="89273"/>
                        <a14:foregroundMark x1="41250" y1="81011" x2="41250" y2="81011"/>
                        <a14:foregroundMark x1="54250" y1="91369" x2="54250" y2="91369"/>
                        <a14:foregroundMark x1="53250" y1="96054" x2="53250" y2="96054"/>
                        <a14:foregroundMark x1="89875" y1="64982" x2="89875" y2="64982"/>
                        <a14:foregroundMark x1="93750" y1="52528" x2="93750" y2="52528"/>
                        <a14:foregroundMark x1="46000" y1="5672" x2="46000" y2="56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4" y="5396602"/>
            <a:ext cx="1258541" cy="127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3455117" y="5572002"/>
            <a:ext cx="2221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Driver moteur pas à pas A4988</a:t>
            </a:r>
          </a:p>
          <a:p>
            <a:endParaRPr lang="fr-FR" sz="2400" dirty="0"/>
          </a:p>
        </p:txBody>
      </p:sp>
    </p:spTree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.4-Mécanique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07289" y="2170634"/>
            <a:ext cx="4198715" cy="3149036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9123" r="29603" b="14776"/>
          <a:stretch/>
        </p:blipFill>
        <p:spPr>
          <a:xfrm rot="5400000">
            <a:off x="7105234" y="2436706"/>
            <a:ext cx="2351312" cy="2527404"/>
          </a:xfrm>
          <a:prstGeom prst="rect">
            <a:avLst/>
          </a:prstGeom>
          <a:effectLst>
            <a:softEdge rad="114300"/>
          </a:effectLst>
        </p:spPr>
      </p:pic>
      <p:sp>
        <p:nvSpPr>
          <p:cNvPr id="12" name="ZoneTexte 11"/>
          <p:cNvSpPr txBox="1"/>
          <p:nvPr/>
        </p:nvSpPr>
        <p:spPr>
          <a:xfrm>
            <a:off x="7515496" y="4876064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du dessus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3944982" y="5844509"/>
            <a:ext cx="1837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de profil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Enseignements : </a:t>
            </a:r>
            <a:r>
              <a:rPr lang="fr-FR" sz="4400" dirty="0"/>
              <a:t>effectif, temps</a:t>
            </a:r>
          </a:p>
          <a:p>
            <a:endParaRPr lang="fr-FR" sz="4400" b="1" dirty="0"/>
          </a:p>
          <a:p>
            <a:r>
              <a:rPr lang="fr-FR" sz="4400" b="1" dirty="0"/>
              <a:t> Suite</a:t>
            </a:r>
            <a:r>
              <a:rPr lang="fr-FR" sz="4400" dirty="0"/>
              <a:t> </a:t>
            </a:r>
            <a:r>
              <a:rPr lang="fr-FR" sz="4400" b="1" dirty="0"/>
              <a:t>:</a:t>
            </a:r>
            <a:r>
              <a:rPr lang="fr-FR" sz="4400" dirty="0"/>
              <a:t> communication, asservissement</a:t>
            </a:r>
          </a:p>
          <a:p>
            <a:endParaRPr lang="fr-FR" sz="4400" dirty="0"/>
          </a:p>
          <a:p>
            <a:r>
              <a:rPr lang="fr-FR" sz="4400" b="1" dirty="0"/>
              <a:t> Compétition : </a:t>
            </a:r>
            <a:r>
              <a:rPr lang="fr-FR" sz="4400" dirty="0"/>
              <a:t>participation à la coupe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31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/>
          <p:cNvSpPr txBox="1"/>
          <p:nvPr/>
        </p:nvSpPr>
        <p:spPr>
          <a:xfrm>
            <a:off x="1355035" y="79513"/>
            <a:ext cx="1497496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b="1" dirty="0">
                <a:ln w="12700">
                  <a:solidFill>
                    <a:schemeClr val="bg1"/>
                  </a:solidFill>
                </a:ln>
              </a:rPr>
              <a:t>Fin</a:t>
            </a:r>
            <a:endParaRPr lang="x-none" altLang="fr-FR" b="1" dirty="0">
              <a:ln w="12700">
                <a:solidFill>
                  <a:schemeClr val="bg1"/>
                </a:solidFill>
              </a:ln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65033" y="2423071"/>
            <a:ext cx="70619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777150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4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499872970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1.1-L’aire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2-Répartition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2751953563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2.2-Projet en 2 temps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994086321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2.3-Parties prenantes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11560" y="1613647"/>
            <a:ext cx="1112964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4400" dirty="0"/>
              <a:t>L’équipe de projet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4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4400" dirty="0"/>
              <a:t>Le </a:t>
            </a:r>
            <a:r>
              <a:rPr lang="fr-FR" sz="4400" dirty="0" err="1"/>
              <a:t>Crysteo</a:t>
            </a:r>
            <a:r>
              <a:rPr lang="fr-FR" sz="44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4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4400" dirty="0"/>
              <a:t>L’équipe enseignante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4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4400" dirty="0"/>
              <a:t>Le </a:t>
            </a:r>
            <a:r>
              <a:rPr lang="fr-FR" sz="4400" dirty="0" err="1"/>
              <a:t>fablab</a:t>
            </a:r>
            <a:r>
              <a:rPr lang="fr-FR" sz="4400" dirty="0"/>
              <a:t>  </a:t>
            </a:r>
          </a:p>
        </p:txBody>
      </p:sp>
      <p:sp>
        <p:nvSpPr>
          <p:cNvPr id="8" name="Ellipse 7"/>
          <p:cNvSpPr/>
          <p:nvPr/>
        </p:nvSpPr>
        <p:spPr>
          <a:xfrm>
            <a:off x="611559" y="1656790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/>
          <p:cNvSpPr/>
          <p:nvPr/>
        </p:nvSpPr>
        <p:spPr>
          <a:xfrm>
            <a:off x="611559" y="3078768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9" y="4500746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/>
          <p:cNvSpPr/>
          <p:nvPr/>
        </p:nvSpPr>
        <p:spPr>
          <a:xfrm>
            <a:off x="611558" y="580775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76249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902</TotalTime>
  <Words>928</Words>
  <Application>Microsoft Office PowerPoint</Application>
  <PresentationFormat>Grand écran</PresentationFormat>
  <Paragraphs>298</Paragraphs>
  <Slides>31</Slides>
  <Notes>30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nicolas</cp:lastModifiedBy>
  <cp:revision>233</cp:revision>
  <dcterms:created xsi:type="dcterms:W3CDTF">2017-04-14T11:52:47Z</dcterms:created>
  <dcterms:modified xsi:type="dcterms:W3CDTF">2017-04-27T18:18:43Z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